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8" r:id="rId4"/>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EB33C9A-9AA0-4C43-A9DD-0AECF75FE1CE}">
  <a:tblStyle styleId="{4EB33C9A-9AA0-4C43-A9DD-0AECF75FE1CE}"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EF4E7"/>
          </a:solidFill>
        </a:fill>
      </a:tcStyle>
    </a:wholeTbl>
    <a:band1H>
      <a:tcTxStyle/>
      <a:tcStyle>
        <a:fill>
          <a:solidFill>
            <a:srgbClr val="DBE9CB"/>
          </a:solidFill>
        </a:fill>
      </a:tcStyle>
    </a:band1H>
    <a:band2H>
      <a:tcTxStyle/>
    </a:band2H>
    <a:band1V>
      <a:tcTxStyle/>
      <a:tcStyle>
        <a:fill>
          <a:solidFill>
            <a:srgbClr val="DBE9CB"/>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5E94A15B-2D4D-4B8C-9BA4-9C78904E324D}"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lnSpc>
                <a:spcPct val="100000"/>
              </a:lnSpc>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4f129bdd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4f129bdd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2" name="Google Shape;2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2" name="Google Shape;65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5" name="Shape 685"/>
        <p:cNvGrpSpPr/>
        <p:nvPr/>
      </p:nvGrpSpPr>
      <p:grpSpPr>
        <a:xfrm>
          <a:off x="0" y="0"/>
          <a:ext cx="0" cy="0"/>
          <a:chOff x="0" y="0"/>
          <a:chExt cx="0" cy="0"/>
        </a:xfrm>
      </p:grpSpPr>
      <p:sp>
        <p:nvSpPr>
          <p:cNvPr id="686" name="Google Shape;686;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6" name="Google Shape;34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0" y="-6350"/>
            <a:ext cx="9144000" cy="5149850"/>
            <a:chOff x="0" y="-8467"/>
            <a:chExt cx="12192000" cy="6866467"/>
          </a:xfrm>
        </p:grpSpPr>
        <p:cxnSp>
          <p:nvCxnSpPr>
            <p:cNvPr id="24" name="Google Shape;24;p2"/>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2"/>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26" name="Google Shape;26;p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27" name="Google Shape;27;p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411"/>
              </a:srgbClr>
            </a:solidFill>
            <a:ln>
              <a:noFill/>
            </a:ln>
          </p:spPr>
        </p:sp>
        <p:sp>
          <p:nvSpPr>
            <p:cNvPr id="30" name="Google Shape;30;p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411"/>
              </a:srgbClr>
            </a:solidFill>
            <a:ln>
              <a:noFill/>
            </a:ln>
          </p:spPr>
        </p:sp>
        <p:sp>
          <p:nvSpPr>
            <p:cNvPr id="31" name="Google Shape;31;p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32" name="Google Shape;32;p2"/>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rot="10800000">
              <a:off x="0" y="0"/>
              <a:ext cx="842596" cy="5666154"/>
            </a:xfrm>
            <a:prstGeom prst="triangle">
              <a:avLst>
                <a:gd fmla="val 10000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 name="Google Shape;34;p2"/>
          <p:cNvSpPr txBox="1"/>
          <p:nvPr>
            <p:ph type="ctrTitle"/>
          </p:nvPr>
        </p:nvSpPr>
        <p:spPr>
          <a:xfrm>
            <a:off x="1130300" y="1803400"/>
            <a:ext cx="5825202" cy="1234727"/>
          </a:xfrm>
          <a:prstGeom prst="rect">
            <a:avLst/>
          </a:prstGeom>
          <a:noFill/>
          <a:ln>
            <a:noFill/>
          </a:ln>
        </p:spPr>
        <p:txBody>
          <a:bodyPr anchorCtr="0" anchor="b" bIns="45700" lIns="91425" spcFirstLastPara="1" rIns="91425" wrap="square" tIns="45700"/>
          <a:lstStyle>
            <a:lvl1pPr lvl="0" marR="0" algn="r">
              <a:lnSpc>
                <a:spcPct val="100000"/>
              </a:lnSpc>
              <a:spcBef>
                <a:spcPts val="0"/>
              </a:spcBef>
              <a:spcAft>
                <a:spcPts val="0"/>
              </a:spcAft>
              <a:buClr>
                <a:schemeClr val="accent1"/>
              </a:buClr>
              <a:buSzPts val="4050"/>
              <a:buFont typeface="Trebuchet MS"/>
              <a:buNone/>
              <a:defRPr b="0" i="0" sz="405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35" name="Google Shape;35;p2"/>
          <p:cNvSpPr txBox="1"/>
          <p:nvPr>
            <p:ph idx="1" type="subTitle"/>
          </p:nvPr>
        </p:nvSpPr>
        <p:spPr>
          <a:xfrm>
            <a:off x="1130300" y="3038125"/>
            <a:ext cx="5825202" cy="822674"/>
          </a:xfrm>
          <a:prstGeom prst="rect">
            <a:avLst/>
          </a:prstGeom>
          <a:noFill/>
          <a:ln>
            <a:noFill/>
          </a:ln>
        </p:spPr>
        <p:txBody>
          <a:bodyPr anchorCtr="0" anchor="t" bIns="45700" lIns="91425" spcFirstLastPara="1" rIns="91425" wrap="square" tIns="45700"/>
          <a:lstStyle>
            <a:lvl1pPr lvl="0" marR="0" algn="r">
              <a:lnSpc>
                <a:spcPct val="100000"/>
              </a:lnSpc>
              <a:spcBef>
                <a:spcPts val="750"/>
              </a:spcBef>
              <a:spcAft>
                <a:spcPts val="0"/>
              </a:spcAft>
              <a:buClr>
                <a:schemeClr val="accent1"/>
              </a:buClr>
              <a:buSzPts val="1080"/>
              <a:buFont typeface="Noto Sans Symbols"/>
              <a:buNone/>
              <a:defRPr b="0" i="0" sz="1350" u="none" cap="none" strike="noStrike">
                <a:solidFill>
                  <a:srgbClr val="7F7F7F"/>
                </a:solidFill>
                <a:latin typeface="Trebuchet MS"/>
                <a:ea typeface="Trebuchet MS"/>
                <a:cs typeface="Trebuchet MS"/>
                <a:sym typeface="Trebuchet MS"/>
              </a:defRPr>
            </a:lvl1pPr>
            <a:lvl2pPr lvl="1" marR="0" algn="ctr">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2pPr>
            <a:lvl3pPr lvl="2" marR="0" algn="ctr">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3pPr>
            <a:lvl4pPr lvl="3"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4pPr>
            <a:lvl5pPr lvl="4"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5pPr>
            <a:lvl6pPr lvl="5"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6pPr>
            <a:lvl7pPr lvl="6"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7pPr>
            <a:lvl8pPr lvl="7"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8pPr>
            <a:lvl9pPr lvl="8"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9pPr>
          </a:lstStyle>
          <a:p/>
        </p:txBody>
      </p:sp>
      <p:sp>
        <p:nvSpPr>
          <p:cNvPr id="36" name="Google Shape;36;p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7" name="Google Shape;37;p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8" name="Google Shape;38;p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89" name="Shape 89"/>
        <p:cNvGrpSpPr/>
        <p:nvPr/>
      </p:nvGrpSpPr>
      <p:grpSpPr>
        <a:xfrm>
          <a:off x="0" y="0"/>
          <a:ext cx="0" cy="0"/>
          <a:chOff x="0" y="0"/>
          <a:chExt cx="0" cy="0"/>
        </a:xfrm>
      </p:grpSpPr>
      <p:sp>
        <p:nvSpPr>
          <p:cNvPr id="90" name="Google Shape;90;p11"/>
          <p:cNvSpPr txBox="1"/>
          <p:nvPr>
            <p:ph type="title"/>
          </p:nvPr>
        </p:nvSpPr>
        <p:spPr>
          <a:xfrm>
            <a:off x="508001" y="1448991"/>
            <a:ext cx="6447501" cy="1946595"/>
          </a:xfrm>
          <a:prstGeom prst="rect">
            <a:avLst/>
          </a:prstGeom>
          <a:noFill/>
          <a:ln>
            <a:noFill/>
          </a:ln>
        </p:spPr>
        <p:txBody>
          <a:bodyPr anchorCtr="0" anchor="b" bIns="45700" lIns="91425" spcFirstLastPara="1" rIns="91425" wrap="square" tIns="45700"/>
          <a:lstStyle>
            <a:lvl1pPr lvl="0" marR="0" algn="l">
              <a:lnSpc>
                <a:spcPct val="100000"/>
              </a:lnSpc>
              <a:spcBef>
                <a:spcPts val="0"/>
              </a:spcBef>
              <a:spcAft>
                <a:spcPts val="0"/>
              </a:spcAft>
              <a:buClr>
                <a:schemeClr val="accent1"/>
              </a:buClr>
              <a:buSzPts val="3300"/>
              <a:buFont typeface="Trebuchet MS"/>
              <a:buNone/>
              <a:defRPr b="0" i="0" sz="33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91" name="Google Shape;91;p11"/>
          <p:cNvSpPr txBox="1"/>
          <p:nvPr>
            <p:ph idx="1" type="body"/>
          </p:nvPr>
        </p:nvSpPr>
        <p:spPr>
          <a:xfrm>
            <a:off x="508001" y="3395586"/>
            <a:ext cx="6447501" cy="1135436"/>
          </a:xfrm>
          <a:prstGeom prst="rect">
            <a:avLst/>
          </a:prstGeom>
          <a:noFill/>
          <a:ln>
            <a:noFill/>
          </a:ln>
        </p:spPr>
        <p:txBody>
          <a:bodyPr anchorCtr="0" anchor="t" bIns="45700" lIns="91425" spcFirstLastPara="1" rIns="91425" wrap="square" tIns="45700"/>
          <a:lstStyle>
            <a:lvl1pPr indent="-228600" lvl="0" marL="457200" marR="0" algn="l">
              <a:lnSpc>
                <a:spcPct val="100000"/>
              </a:lnSpc>
              <a:spcBef>
                <a:spcPts val="750"/>
              </a:spcBef>
              <a:spcAft>
                <a:spcPts val="0"/>
              </a:spcAft>
              <a:buClr>
                <a:schemeClr val="accent1"/>
              </a:buClr>
              <a:buSzPts val="1080"/>
              <a:buFont typeface="Noto Sans Symbols"/>
              <a:buNone/>
              <a:defRPr b="0" i="0" sz="135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92" name="Google Shape;92;p1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3" name="Google Shape;93;p1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4" name="Google Shape;94;p1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95" name="Shape 95"/>
        <p:cNvGrpSpPr/>
        <p:nvPr/>
      </p:nvGrpSpPr>
      <p:grpSpPr>
        <a:xfrm>
          <a:off x="0" y="0"/>
          <a:ext cx="0" cy="0"/>
          <a:chOff x="0" y="0"/>
          <a:chExt cx="0" cy="0"/>
        </a:xfrm>
      </p:grpSpPr>
      <p:sp>
        <p:nvSpPr>
          <p:cNvPr id="96" name="Google Shape;96;p12"/>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chemeClr val="accent1"/>
              </a:buClr>
              <a:buSzPts val="3300"/>
              <a:buFont typeface="Trebuchet MS"/>
              <a:buNone/>
              <a:defRPr b="0" i="0" sz="33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97" name="Google Shape;97;p12"/>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lstStyle>
            <a:lvl1pPr indent="-228600" lvl="0" marL="457200" marR="0" algn="l">
              <a:lnSpc>
                <a:spcPct val="100000"/>
              </a:lnSpc>
              <a:spcBef>
                <a:spcPts val="750"/>
              </a:spcBef>
              <a:spcAft>
                <a:spcPts val="0"/>
              </a:spcAft>
              <a:buClr>
                <a:schemeClr val="accent1"/>
              </a:buClr>
              <a:buSzPts val="1440"/>
              <a:buFont typeface="Noto Sans Symbols"/>
              <a:buNone/>
              <a:defRPr b="0" i="0" sz="180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840"/>
              <a:buFont typeface="Noto Sans Symbols"/>
              <a:buNone/>
              <a:defRPr b="0" i="0" sz="1050" u="none" cap="none" strike="noStrike">
                <a:solidFill>
                  <a:srgbClr val="3F3F3F"/>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98" name="Google Shape;98;p12"/>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lstStyle>
            <a:lvl1pPr indent="-228600" lvl="0" marL="457200" marR="0" algn="l">
              <a:lnSpc>
                <a:spcPct val="100000"/>
              </a:lnSpc>
              <a:spcBef>
                <a:spcPts val="750"/>
              </a:spcBef>
              <a:spcAft>
                <a:spcPts val="0"/>
              </a:spcAft>
              <a:buClr>
                <a:schemeClr val="accent1"/>
              </a:buClr>
              <a:buSzPts val="1080"/>
              <a:buFont typeface="Noto Sans Symbols"/>
              <a:buNone/>
              <a:defRPr b="0" i="0" sz="1350" u="none" cap="none" strike="noStrike">
                <a:solidFill>
                  <a:srgbClr val="7F7F7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99" name="Google Shape;99;p1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0" name="Google Shape;100;p1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1" name="Google Shape;101;p1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12"/>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BFE471"/>
              </a:buClr>
              <a:buSzPts val="6000"/>
              <a:buFont typeface="Arial"/>
              <a:buNone/>
            </a:pPr>
            <a:r>
              <a:rPr b="0" i="0" lang="en-US" sz="6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103" name="Google Shape;103;p12"/>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BFE471"/>
              </a:buClr>
              <a:buSzPts val="6000"/>
              <a:buFont typeface="Arial"/>
              <a:buNone/>
            </a:pPr>
            <a:r>
              <a:rPr b="0" i="0" lang="en-US" sz="6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04" name="Shape 104"/>
        <p:cNvGrpSpPr/>
        <p:nvPr/>
      </p:nvGrpSpPr>
      <p:grpSpPr>
        <a:xfrm>
          <a:off x="0" y="0"/>
          <a:ext cx="0" cy="0"/>
          <a:chOff x="0" y="0"/>
          <a:chExt cx="0" cy="0"/>
        </a:xfrm>
      </p:grpSpPr>
      <p:sp>
        <p:nvSpPr>
          <p:cNvPr id="105" name="Google Shape;105;p13"/>
          <p:cNvSpPr txBox="1"/>
          <p:nvPr>
            <p:ph type="title"/>
          </p:nvPr>
        </p:nvSpPr>
        <p:spPr>
          <a:xfrm>
            <a:off x="514350" y="457200"/>
            <a:ext cx="6441152" cy="2266950"/>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chemeClr val="accent1"/>
              </a:buClr>
              <a:buSzPts val="3300"/>
              <a:buFont typeface="Trebuchet MS"/>
              <a:buNone/>
              <a:defRPr b="0" i="0" sz="33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06" name="Google Shape;106;p13"/>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lstStyle>
            <a:lvl1pPr indent="-228600" lvl="0" marL="457200" marR="0" algn="l">
              <a:lnSpc>
                <a:spcPct val="100000"/>
              </a:lnSpc>
              <a:spcBef>
                <a:spcPts val="750"/>
              </a:spcBef>
              <a:spcAft>
                <a:spcPts val="0"/>
              </a:spcAft>
              <a:buClr>
                <a:schemeClr val="accent1"/>
              </a:buClr>
              <a:buSzPts val="1440"/>
              <a:buFont typeface="Noto Sans Symbols"/>
              <a:buNone/>
              <a:defRPr b="0" i="0" sz="1800" u="none" cap="none" strike="noStrike">
                <a:solidFill>
                  <a:schemeClr val="accent1"/>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840"/>
              <a:buFont typeface="Noto Sans Symbols"/>
              <a:buNone/>
              <a:defRPr b="0" i="0" sz="1050" u="none" cap="none" strike="noStrike">
                <a:solidFill>
                  <a:srgbClr val="3F3F3F"/>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07" name="Google Shape;107;p13"/>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lstStyle>
            <a:lvl1pPr indent="-228600" lvl="0" marL="457200" marR="0" algn="l">
              <a:lnSpc>
                <a:spcPct val="100000"/>
              </a:lnSpc>
              <a:spcBef>
                <a:spcPts val="750"/>
              </a:spcBef>
              <a:spcAft>
                <a:spcPts val="0"/>
              </a:spcAft>
              <a:buClr>
                <a:schemeClr val="accent1"/>
              </a:buClr>
              <a:buSzPts val="1080"/>
              <a:buFont typeface="Noto Sans Symbols"/>
              <a:buNone/>
              <a:defRPr b="0" i="0" sz="1350" u="none" cap="none" strike="noStrike">
                <a:solidFill>
                  <a:srgbClr val="7F7F7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108" name="Google Shape;108;p1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9" name="Google Shape;109;p1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0" name="Google Shape;110;p1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11" name="Shape 111"/>
        <p:cNvGrpSpPr/>
        <p:nvPr/>
      </p:nvGrpSpPr>
      <p:grpSpPr>
        <a:xfrm>
          <a:off x="0" y="0"/>
          <a:ext cx="0" cy="0"/>
          <a:chOff x="0" y="0"/>
          <a:chExt cx="0" cy="0"/>
        </a:xfrm>
      </p:grpSpPr>
      <p:sp>
        <p:nvSpPr>
          <p:cNvPr id="112" name="Google Shape;112;p14"/>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lstStyle>
            <a:lvl1pPr lvl="0" marR="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13" name="Google Shape;113;p14"/>
          <p:cNvSpPr txBox="1"/>
          <p:nvPr>
            <p:ph idx="1" type="body"/>
          </p:nvPr>
        </p:nvSpPr>
        <p:spPr>
          <a:xfrm rot="5400000">
            <a:off x="2276462" y="-148019"/>
            <a:ext cx="2910580" cy="6447501"/>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14" name="Google Shape;114;p1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5" name="Google Shape;115;p1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6" name="Google Shape;116;p1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17" name="Shape 117"/>
        <p:cNvGrpSpPr/>
        <p:nvPr/>
      </p:nvGrpSpPr>
      <p:grpSpPr>
        <a:xfrm>
          <a:off x="0" y="0"/>
          <a:ext cx="0" cy="0"/>
          <a:chOff x="0" y="0"/>
          <a:chExt cx="0" cy="0"/>
        </a:xfrm>
      </p:grpSpPr>
      <p:sp>
        <p:nvSpPr>
          <p:cNvPr id="118" name="Google Shape;118;p15"/>
          <p:cNvSpPr txBox="1"/>
          <p:nvPr>
            <p:ph type="title"/>
          </p:nvPr>
        </p:nvSpPr>
        <p:spPr>
          <a:xfrm rot="5400000">
            <a:off x="4495739" y="1937215"/>
            <a:ext cx="3938588" cy="978557"/>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19" name="Google Shape;119;p15"/>
          <p:cNvSpPr txBox="1"/>
          <p:nvPr>
            <p:ph idx="1" type="body"/>
          </p:nvPr>
        </p:nvSpPr>
        <p:spPr>
          <a:xfrm rot="5400000">
            <a:off x="1186264" y="-221063"/>
            <a:ext cx="3938588" cy="5295113"/>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20" name="Google Shape;120;p1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1" name="Google Shape;121;p1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22" name="Google Shape;122;p1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40" name="Shape 140"/>
        <p:cNvGrpSpPr/>
        <p:nvPr/>
      </p:nvGrpSpPr>
      <p:grpSpPr>
        <a:xfrm>
          <a:off x="0" y="0"/>
          <a:ext cx="0" cy="0"/>
          <a:chOff x="0" y="0"/>
          <a:chExt cx="0" cy="0"/>
        </a:xfrm>
      </p:grpSpPr>
      <p:sp>
        <p:nvSpPr>
          <p:cNvPr id="141" name="Google Shape;141;p17"/>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lstStyle>
            <a:lvl1pPr lvl="0" marR="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42" name="Google Shape;142;p17"/>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43" name="Google Shape;143;p1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4" name="Google Shape;144;p1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p1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6" name="Shape 146"/>
        <p:cNvGrpSpPr/>
        <p:nvPr/>
      </p:nvGrpSpPr>
      <p:grpSpPr>
        <a:xfrm>
          <a:off x="0" y="0"/>
          <a:ext cx="0" cy="0"/>
          <a:chOff x="0" y="0"/>
          <a:chExt cx="0" cy="0"/>
        </a:xfrm>
      </p:grpSpPr>
      <p:sp>
        <p:nvSpPr>
          <p:cNvPr id="147" name="Google Shape;147;p18"/>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lstStyle>
            <a:lvl1pPr lvl="0" marR="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48" name="Google Shape;148;p1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1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 name="Google Shape;150;p1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51" name="Shape 151"/>
        <p:cNvGrpSpPr/>
        <p:nvPr/>
      </p:nvGrpSpPr>
      <p:grpSpPr>
        <a:xfrm>
          <a:off x="0" y="0"/>
          <a:ext cx="0" cy="0"/>
          <a:chOff x="0" y="0"/>
          <a:chExt cx="0" cy="0"/>
        </a:xfrm>
      </p:grpSpPr>
      <p:sp>
        <p:nvSpPr>
          <p:cNvPr id="152" name="Google Shape;152;p19"/>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lstStyle>
            <a:lvl1pPr lvl="0" marR="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53" name="Google Shape;153;p19"/>
          <p:cNvSpPr txBox="1"/>
          <p:nvPr>
            <p:ph idx="1" type="body"/>
          </p:nvPr>
        </p:nvSpPr>
        <p:spPr>
          <a:xfrm>
            <a:off x="506809" y="1620737"/>
            <a:ext cx="3139217" cy="432197"/>
          </a:xfrm>
          <a:prstGeom prst="rect">
            <a:avLst/>
          </a:prstGeom>
          <a:noFill/>
          <a:ln>
            <a:noFill/>
          </a:ln>
        </p:spPr>
        <p:txBody>
          <a:bodyPr anchorCtr="0" anchor="b" bIns="45700" lIns="91425" spcFirstLastPara="1" rIns="91425" wrap="square" tIns="45700"/>
          <a:lstStyle>
            <a:lvl1pPr indent="-228600" lvl="0" marL="457200" marR="0" algn="l">
              <a:lnSpc>
                <a:spcPct val="100000"/>
              </a:lnSpc>
              <a:spcBef>
                <a:spcPts val="750"/>
              </a:spcBef>
              <a:spcAft>
                <a:spcPts val="0"/>
              </a:spcAft>
              <a:buClr>
                <a:schemeClr val="accent1"/>
              </a:buClr>
              <a:buSzPts val="1440"/>
              <a:buFont typeface="Noto Sans Symbols"/>
              <a:buNone/>
              <a:defRPr b="0" i="0" sz="180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200"/>
              <a:buFont typeface="Noto Sans Symbols"/>
              <a:buNone/>
              <a:defRPr b="1" i="0" sz="1500" u="none" cap="none" strike="noStrike">
                <a:solidFill>
                  <a:srgbClr val="3F3F3F"/>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1080"/>
              <a:buFont typeface="Noto Sans Symbols"/>
              <a:buNone/>
              <a:defRPr b="1" i="0" sz="1350" u="none" cap="none" strike="noStrike">
                <a:solidFill>
                  <a:srgbClr val="3F3F3F"/>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9pPr>
          </a:lstStyle>
          <a:p/>
        </p:txBody>
      </p:sp>
      <p:sp>
        <p:nvSpPr>
          <p:cNvPr id="154" name="Google Shape;154;p19"/>
          <p:cNvSpPr txBox="1"/>
          <p:nvPr>
            <p:ph idx="2" type="body"/>
          </p:nvPr>
        </p:nvSpPr>
        <p:spPr>
          <a:xfrm>
            <a:off x="506809" y="2052934"/>
            <a:ext cx="3139217" cy="2478088"/>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55" name="Google Shape;155;p19"/>
          <p:cNvSpPr txBox="1"/>
          <p:nvPr>
            <p:ph idx="3" type="body"/>
          </p:nvPr>
        </p:nvSpPr>
        <p:spPr>
          <a:xfrm>
            <a:off x="3816287" y="1620737"/>
            <a:ext cx="3139214" cy="432197"/>
          </a:xfrm>
          <a:prstGeom prst="rect">
            <a:avLst/>
          </a:prstGeom>
          <a:noFill/>
          <a:ln>
            <a:noFill/>
          </a:ln>
        </p:spPr>
        <p:txBody>
          <a:bodyPr anchorCtr="0" anchor="b" bIns="45700" lIns="91425" spcFirstLastPara="1" rIns="91425" wrap="square" tIns="45700"/>
          <a:lstStyle>
            <a:lvl1pPr indent="-228600" lvl="0" marL="457200" marR="0" algn="l">
              <a:lnSpc>
                <a:spcPct val="100000"/>
              </a:lnSpc>
              <a:spcBef>
                <a:spcPts val="750"/>
              </a:spcBef>
              <a:spcAft>
                <a:spcPts val="0"/>
              </a:spcAft>
              <a:buClr>
                <a:schemeClr val="accent1"/>
              </a:buClr>
              <a:buSzPts val="1440"/>
              <a:buFont typeface="Noto Sans Symbols"/>
              <a:buNone/>
              <a:defRPr b="0" i="0" sz="180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200"/>
              <a:buFont typeface="Noto Sans Symbols"/>
              <a:buNone/>
              <a:defRPr b="1" i="0" sz="1500" u="none" cap="none" strike="noStrike">
                <a:solidFill>
                  <a:srgbClr val="3F3F3F"/>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1080"/>
              <a:buFont typeface="Noto Sans Symbols"/>
              <a:buNone/>
              <a:defRPr b="1" i="0" sz="1350" u="none" cap="none" strike="noStrike">
                <a:solidFill>
                  <a:srgbClr val="3F3F3F"/>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960"/>
              <a:buFont typeface="Noto Sans Symbols"/>
              <a:buNone/>
              <a:defRPr b="1" i="0" sz="1200" u="none" cap="none" strike="noStrike">
                <a:solidFill>
                  <a:srgbClr val="3F3F3F"/>
                </a:solidFill>
                <a:latin typeface="Trebuchet MS"/>
                <a:ea typeface="Trebuchet MS"/>
                <a:cs typeface="Trebuchet MS"/>
                <a:sym typeface="Trebuchet MS"/>
              </a:defRPr>
            </a:lvl9pPr>
          </a:lstStyle>
          <a:p/>
        </p:txBody>
      </p:sp>
      <p:sp>
        <p:nvSpPr>
          <p:cNvPr id="156" name="Google Shape;156;p19"/>
          <p:cNvSpPr txBox="1"/>
          <p:nvPr>
            <p:ph idx="4" type="body"/>
          </p:nvPr>
        </p:nvSpPr>
        <p:spPr>
          <a:xfrm>
            <a:off x="3816288" y="2052934"/>
            <a:ext cx="3139213" cy="2478088"/>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57" name="Google Shape;157;p1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p1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9" name="Google Shape;159;p1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60" name="Shape 160"/>
        <p:cNvGrpSpPr/>
        <p:nvPr/>
      </p:nvGrpSpPr>
      <p:grpSpPr>
        <a:xfrm>
          <a:off x="0" y="0"/>
          <a:ext cx="0" cy="0"/>
          <a:chOff x="0" y="0"/>
          <a:chExt cx="0" cy="0"/>
        </a:xfrm>
      </p:grpSpPr>
      <p:sp>
        <p:nvSpPr>
          <p:cNvPr id="161" name="Google Shape;161;p20"/>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lstStyle>
            <a:lvl1pPr lvl="0" marR="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62" name="Google Shape;162;p20"/>
          <p:cNvSpPr txBox="1"/>
          <p:nvPr>
            <p:ph idx="1" type="body"/>
          </p:nvPr>
        </p:nvSpPr>
        <p:spPr>
          <a:xfrm>
            <a:off x="508001" y="1620442"/>
            <a:ext cx="3138026" cy="2910579"/>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63" name="Google Shape;163;p20"/>
          <p:cNvSpPr txBox="1"/>
          <p:nvPr>
            <p:ph idx="2" type="body"/>
          </p:nvPr>
        </p:nvSpPr>
        <p:spPr>
          <a:xfrm>
            <a:off x="3817477" y="1620442"/>
            <a:ext cx="3138026" cy="2910580"/>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64" name="Google Shape;164;p2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5" name="Google Shape;165;p2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6" name="Google Shape;166;p2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67" name="Shape 167"/>
        <p:cNvGrpSpPr/>
        <p:nvPr/>
      </p:nvGrpSpPr>
      <p:grpSpPr>
        <a:xfrm>
          <a:off x="0" y="0"/>
          <a:ext cx="0" cy="0"/>
          <a:chOff x="0" y="0"/>
          <a:chExt cx="0" cy="0"/>
        </a:xfrm>
      </p:grpSpPr>
      <p:grpSp>
        <p:nvGrpSpPr>
          <p:cNvPr id="168" name="Google Shape;168;p21"/>
          <p:cNvGrpSpPr/>
          <p:nvPr/>
        </p:nvGrpSpPr>
        <p:grpSpPr>
          <a:xfrm>
            <a:off x="0" y="-6350"/>
            <a:ext cx="9144000" cy="5149850"/>
            <a:chOff x="0" y="-8467"/>
            <a:chExt cx="12192000" cy="6866467"/>
          </a:xfrm>
        </p:grpSpPr>
        <p:cxnSp>
          <p:nvCxnSpPr>
            <p:cNvPr id="169" name="Google Shape;169;p2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170" name="Google Shape;170;p21"/>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171" name="Google Shape;171;p2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172" name="Google Shape;172;p2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73" name="Google Shape;173;p21"/>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411"/>
              </a:srgbClr>
            </a:solidFill>
            <a:ln>
              <a:noFill/>
            </a:ln>
          </p:spPr>
        </p:sp>
        <p:sp>
          <p:nvSpPr>
            <p:cNvPr id="175" name="Google Shape;175;p2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411"/>
              </a:srgbClr>
            </a:solidFill>
            <a:ln>
              <a:noFill/>
            </a:ln>
          </p:spPr>
        </p:sp>
        <p:sp>
          <p:nvSpPr>
            <p:cNvPr id="176" name="Google Shape;176;p2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177" name="Google Shape;177;p21"/>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1"/>
            <p:cNvSpPr/>
            <p:nvPr/>
          </p:nvSpPr>
          <p:spPr>
            <a:xfrm rot="10800000">
              <a:off x="0" y="0"/>
              <a:ext cx="842596" cy="5666154"/>
            </a:xfrm>
            <a:prstGeom prst="triangle">
              <a:avLst>
                <a:gd fmla="val 10000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 name="Google Shape;179;p21"/>
          <p:cNvSpPr txBox="1"/>
          <p:nvPr>
            <p:ph type="ctrTitle"/>
          </p:nvPr>
        </p:nvSpPr>
        <p:spPr>
          <a:xfrm>
            <a:off x="1130300" y="1803400"/>
            <a:ext cx="5825202" cy="1234727"/>
          </a:xfrm>
          <a:prstGeom prst="rect">
            <a:avLst/>
          </a:prstGeom>
          <a:noFill/>
          <a:ln>
            <a:noFill/>
          </a:ln>
        </p:spPr>
        <p:txBody>
          <a:bodyPr anchorCtr="0" anchor="b" bIns="45700" lIns="91425" spcFirstLastPara="1" rIns="91425" wrap="square" tIns="45700"/>
          <a:lstStyle>
            <a:lvl1pPr lvl="0" marR="0" algn="r">
              <a:lnSpc>
                <a:spcPct val="100000"/>
              </a:lnSpc>
              <a:spcBef>
                <a:spcPts val="0"/>
              </a:spcBef>
              <a:spcAft>
                <a:spcPts val="0"/>
              </a:spcAft>
              <a:buClr>
                <a:schemeClr val="accent1"/>
              </a:buClr>
              <a:buSzPts val="4050"/>
              <a:buFont typeface="Trebuchet MS"/>
              <a:buNone/>
              <a:defRPr b="0" i="0" sz="405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80" name="Google Shape;180;p21"/>
          <p:cNvSpPr txBox="1"/>
          <p:nvPr>
            <p:ph idx="1" type="subTitle"/>
          </p:nvPr>
        </p:nvSpPr>
        <p:spPr>
          <a:xfrm>
            <a:off x="1130300" y="3038125"/>
            <a:ext cx="5825202" cy="822674"/>
          </a:xfrm>
          <a:prstGeom prst="rect">
            <a:avLst/>
          </a:prstGeom>
          <a:noFill/>
          <a:ln>
            <a:noFill/>
          </a:ln>
        </p:spPr>
        <p:txBody>
          <a:bodyPr anchorCtr="0" anchor="t" bIns="45700" lIns="91425" spcFirstLastPara="1" rIns="91425" wrap="square" tIns="45700"/>
          <a:lstStyle>
            <a:lvl1pPr lvl="0" marR="0" algn="r">
              <a:lnSpc>
                <a:spcPct val="100000"/>
              </a:lnSpc>
              <a:spcBef>
                <a:spcPts val="750"/>
              </a:spcBef>
              <a:spcAft>
                <a:spcPts val="0"/>
              </a:spcAft>
              <a:buClr>
                <a:schemeClr val="accent1"/>
              </a:buClr>
              <a:buSzPts val="1080"/>
              <a:buFont typeface="Noto Sans Symbols"/>
              <a:buNone/>
              <a:defRPr b="0" i="0" sz="1350" u="none" cap="none" strike="noStrike">
                <a:solidFill>
                  <a:srgbClr val="7F7F7F"/>
                </a:solidFill>
                <a:latin typeface="Trebuchet MS"/>
                <a:ea typeface="Trebuchet MS"/>
                <a:cs typeface="Trebuchet MS"/>
                <a:sym typeface="Trebuchet MS"/>
              </a:defRPr>
            </a:lvl1pPr>
            <a:lvl2pPr lvl="1" marR="0" algn="ctr">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2pPr>
            <a:lvl3pPr lvl="2" marR="0" algn="ctr">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3pPr>
            <a:lvl4pPr lvl="3"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4pPr>
            <a:lvl5pPr lvl="4"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5pPr>
            <a:lvl6pPr lvl="5"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6pPr>
            <a:lvl7pPr lvl="6"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7pPr>
            <a:lvl8pPr lvl="7"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8pPr>
            <a:lvl9pPr lvl="8" marR="0" algn="ctr">
              <a:lnSpc>
                <a:spcPct val="100000"/>
              </a:lnSpc>
              <a:spcBef>
                <a:spcPts val="750"/>
              </a:spcBef>
              <a:spcAft>
                <a:spcPts val="0"/>
              </a:spcAft>
              <a:buClr>
                <a:schemeClr val="accent1"/>
              </a:buClr>
              <a:buSzPts val="720"/>
              <a:buFont typeface="Noto Sans Symbols"/>
              <a:buNone/>
              <a:defRPr b="0" i="0" sz="900" u="none" cap="none" strike="noStrike">
                <a:solidFill>
                  <a:srgbClr val="888888"/>
                </a:solidFill>
                <a:latin typeface="Trebuchet MS"/>
                <a:ea typeface="Trebuchet MS"/>
                <a:cs typeface="Trebuchet MS"/>
                <a:sym typeface="Trebuchet MS"/>
              </a:defRPr>
            </a:lvl9pPr>
          </a:lstStyle>
          <a:p/>
        </p:txBody>
      </p:sp>
      <p:sp>
        <p:nvSpPr>
          <p:cNvPr id="181" name="Google Shape;181;p2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p2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3" name="Google Shape;183;p2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9" name="Shape 39"/>
        <p:cNvGrpSpPr/>
        <p:nvPr/>
      </p:nvGrpSpPr>
      <p:grpSpPr>
        <a:xfrm>
          <a:off x="0" y="0"/>
          <a:ext cx="0" cy="0"/>
          <a:chOff x="0" y="0"/>
          <a:chExt cx="0" cy="0"/>
        </a:xfrm>
      </p:grpSpPr>
      <p:sp>
        <p:nvSpPr>
          <p:cNvPr id="40" name="Google Shape;40;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accent1"/>
              </a:buClr>
              <a:buSzPts val="28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2pPr>
            <a:lvl3pPr lvl="2"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3pPr>
            <a:lvl4pPr lvl="3"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4pPr>
            <a:lvl5pPr lvl="4"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5pPr>
            <a:lvl6pPr lvl="5"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6pPr>
            <a:lvl7pPr lvl="6"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7pPr>
            <a:lvl8pPr lvl="7"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8pPr>
            <a:lvl9pPr lvl="8"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9pPr>
          </a:lstStyle>
          <a:p/>
        </p:txBody>
      </p:sp>
      <p:sp>
        <p:nvSpPr>
          <p:cNvPr id="41" name="Google Shape;41;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algn="l">
              <a:lnSpc>
                <a:spcPct val="100000"/>
              </a:lnSpc>
              <a:spcBef>
                <a:spcPts val="0"/>
              </a:spcBef>
              <a:spcAft>
                <a:spcPts val="0"/>
              </a:spcAft>
              <a:buClr>
                <a:schemeClr val="accent1"/>
              </a:buClr>
              <a:buSzPts val="1800"/>
              <a:buFont typeface="Noto Sans Symbols"/>
              <a:buChar char="●"/>
              <a:defRPr b="0" i="0" sz="1350" u="none" cap="none" strike="noStrike">
                <a:solidFill>
                  <a:srgbClr val="3F3F3F"/>
                </a:solidFill>
                <a:latin typeface="Trebuchet MS"/>
                <a:ea typeface="Trebuchet MS"/>
                <a:cs typeface="Trebuchet MS"/>
                <a:sym typeface="Trebuchet MS"/>
              </a:defRPr>
            </a:lvl1pPr>
            <a:lvl2pPr indent="-317500" lvl="1" marL="914400" marR="0" algn="l">
              <a:lnSpc>
                <a:spcPct val="100000"/>
              </a:lnSpc>
              <a:spcBef>
                <a:spcPts val="0"/>
              </a:spcBef>
              <a:spcAft>
                <a:spcPts val="0"/>
              </a:spcAft>
              <a:buClr>
                <a:schemeClr val="accent1"/>
              </a:buClr>
              <a:buSzPts val="1400"/>
              <a:buFont typeface="Noto Sans Symbols"/>
              <a:buChar char="●"/>
              <a:defRPr b="0" i="0" sz="1200" u="none" cap="none" strike="noStrike">
                <a:solidFill>
                  <a:srgbClr val="3F3F3F"/>
                </a:solidFill>
                <a:latin typeface="Trebuchet MS"/>
                <a:ea typeface="Trebuchet MS"/>
                <a:cs typeface="Trebuchet MS"/>
                <a:sym typeface="Trebuchet MS"/>
              </a:defRPr>
            </a:lvl2pPr>
            <a:lvl3pPr indent="-317500" lvl="2" marL="1371600" marR="0" algn="l">
              <a:lnSpc>
                <a:spcPct val="100000"/>
              </a:lnSpc>
              <a:spcBef>
                <a:spcPts val="0"/>
              </a:spcBef>
              <a:spcAft>
                <a:spcPts val="0"/>
              </a:spcAft>
              <a:buClr>
                <a:schemeClr val="accent1"/>
              </a:buClr>
              <a:buSzPts val="1400"/>
              <a:buFont typeface="Noto Sans Symbols"/>
              <a:buChar char="●"/>
              <a:defRPr b="0" i="0" sz="1050" u="none" cap="none" strike="noStrike">
                <a:solidFill>
                  <a:srgbClr val="3F3F3F"/>
                </a:solidFill>
                <a:latin typeface="Trebuchet MS"/>
                <a:ea typeface="Trebuchet MS"/>
                <a:cs typeface="Trebuchet MS"/>
                <a:sym typeface="Trebuchet MS"/>
              </a:defRPr>
            </a:lvl3pPr>
            <a:lvl4pPr indent="-317500" lvl="3" marL="1828800" marR="0" algn="l">
              <a:lnSpc>
                <a:spcPct val="100000"/>
              </a:lnSpc>
              <a:spcBef>
                <a:spcPts val="0"/>
              </a:spcBef>
              <a:spcAft>
                <a:spcPts val="0"/>
              </a:spcAft>
              <a:buClr>
                <a:schemeClr val="accent1"/>
              </a:buClr>
              <a:buSzPts val="1400"/>
              <a:buFont typeface="Noto Sans Symbols"/>
              <a:buChar char="●"/>
              <a:defRPr b="0" i="0" sz="900" u="none" cap="none" strike="noStrike">
                <a:solidFill>
                  <a:srgbClr val="3F3F3F"/>
                </a:solidFill>
                <a:latin typeface="Trebuchet MS"/>
                <a:ea typeface="Trebuchet MS"/>
                <a:cs typeface="Trebuchet MS"/>
                <a:sym typeface="Trebuchet MS"/>
              </a:defRPr>
            </a:lvl4pPr>
            <a:lvl5pPr indent="-317500" lvl="4" marL="2286000" marR="0" algn="l">
              <a:lnSpc>
                <a:spcPct val="100000"/>
              </a:lnSpc>
              <a:spcBef>
                <a:spcPts val="0"/>
              </a:spcBef>
              <a:spcAft>
                <a:spcPts val="0"/>
              </a:spcAft>
              <a:buClr>
                <a:schemeClr val="accent1"/>
              </a:buClr>
              <a:buSzPts val="1400"/>
              <a:buFont typeface="Noto Sans Symbols"/>
              <a:buChar char="●"/>
              <a:defRPr b="0" i="0" sz="900" u="none" cap="none" strike="noStrike">
                <a:solidFill>
                  <a:srgbClr val="3F3F3F"/>
                </a:solidFill>
                <a:latin typeface="Trebuchet MS"/>
                <a:ea typeface="Trebuchet MS"/>
                <a:cs typeface="Trebuchet MS"/>
                <a:sym typeface="Trebuchet MS"/>
              </a:defRPr>
            </a:lvl5pPr>
            <a:lvl6pPr indent="-317500" lvl="5" marL="2743200" marR="0" algn="l">
              <a:lnSpc>
                <a:spcPct val="100000"/>
              </a:lnSpc>
              <a:spcBef>
                <a:spcPts val="0"/>
              </a:spcBef>
              <a:spcAft>
                <a:spcPts val="0"/>
              </a:spcAft>
              <a:buClr>
                <a:schemeClr val="accent1"/>
              </a:buClr>
              <a:buSzPts val="1400"/>
              <a:buFont typeface="Noto Sans Symbols"/>
              <a:buChar char="●"/>
              <a:defRPr b="0" i="0" sz="900" u="none" cap="none" strike="noStrike">
                <a:solidFill>
                  <a:srgbClr val="3F3F3F"/>
                </a:solidFill>
                <a:latin typeface="Trebuchet MS"/>
                <a:ea typeface="Trebuchet MS"/>
                <a:cs typeface="Trebuchet MS"/>
                <a:sym typeface="Trebuchet MS"/>
              </a:defRPr>
            </a:lvl6pPr>
            <a:lvl7pPr indent="-317500" lvl="6" marL="3200400" marR="0" algn="l">
              <a:lnSpc>
                <a:spcPct val="100000"/>
              </a:lnSpc>
              <a:spcBef>
                <a:spcPts val="0"/>
              </a:spcBef>
              <a:spcAft>
                <a:spcPts val="0"/>
              </a:spcAft>
              <a:buClr>
                <a:schemeClr val="accent1"/>
              </a:buClr>
              <a:buSzPts val="1400"/>
              <a:buFont typeface="Noto Sans Symbols"/>
              <a:buChar char="●"/>
              <a:defRPr b="0" i="0" sz="900" u="none" cap="none" strike="noStrike">
                <a:solidFill>
                  <a:srgbClr val="3F3F3F"/>
                </a:solidFill>
                <a:latin typeface="Trebuchet MS"/>
                <a:ea typeface="Trebuchet MS"/>
                <a:cs typeface="Trebuchet MS"/>
                <a:sym typeface="Trebuchet MS"/>
              </a:defRPr>
            </a:lvl7pPr>
            <a:lvl8pPr indent="-317500" lvl="7" marL="3657600" marR="0" algn="l">
              <a:lnSpc>
                <a:spcPct val="100000"/>
              </a:lnSpc>
              <a:spcBef>
                <a:spcPts val="0"/>
              </a:spcBef>
              <a:spcAft>
                <a:spcPts val="0"/>
              </a:spcAft>
              <a:buClr>
                <a:schemeClr val="accent1"/>
              </a:buClr>
              <a:buSzPts val="1400"/>
              <a:buFont typeface="Noto Sans Symbols"/>
              <a:buChar char="●"/>
              <a:defRPr b="0" i="0" sz="900" u="none" cap="none" strike="noStrike">
                <a:solidFill>
                  <a:srgbClr val="3F3F3F"/>
                </a:solidFill>
                <a:latin typeface="Trebuchet MS"/>
                <a:ea typeface="Trebuchet MS"/>
                <a:cs typeface="Trebuchet MS"/>
                <a:sym typeface="Trebuchet MS"/>
              </a:defRPr>
            </a:lvl8pPr>
            <a:lvl9pPr indent="-317500" lvl="8" marL="4114800" marR="0" algn="l">
              <a:lnSpc>
                <a:spcPct val="100000"/>
              </a:lnSpc>
              <a:spcBef>
                <a:spcPts val="0"/>
              </a:spcBef>
              <a:spcAft>
                <a:spcPts val="0"/>
              </a:spcAft>
              <a:buClr>
                <a:schemeClr val="accent1"/>
              </a:buClr>
              <a:buSzPts val="140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42" name="Google Shape;42;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4" name="Shape 184"/>
        <p:cNvGrpSpPr/>
        <p:nvPr/>
      </p:nvGrpSpPr>
      <p:grpSpPr>
        <a:xfrm>
          <a:off x="0" y="0"/>
          <a:ext cx="0" cy="0"/>
          <a:chOff x="0" y="0"/>
          <a:chExt cx="0" cy="0"/>
        </a:xfrm>
      </p:grpSpPr>
      <p:sp>
        <p:nvSpPr>
          <p:cNvPr id="185" name="Google Shape;185;p22"/>
          <p:cNvSpPr txBox="1"/>
          <p:nvPr>
            <p:ph type="title"/>
          </p:nvPr>
        </p:nvSpPr>
        <p:spPr>
          <a:xfrm>
            <a:off x="508001" y="2025651"/>
            <a:ext cx="6447501" cy="1369936"/>
          </a:xfrm>
          <a:prstGeom prst="rect">
            <a:avLst/>
          </a:prstGeom>
          <a:noFill/>
          <a:ln>
            <a:noFill/>
          </a:ln>
        </p:spPr>
        <p:txBody>
          <a:bodyPr anchorCtr="0" anchor="b" bIns="45700" lIns="91425" spcFirstLastPara="1" rIns="91425" wrap="square" tIns="45700"/>
          <a:lstStyle>
            <a:lvl1pPr lvl="0" marR="0" algn="l">
              <a:lnSpc>
                <a:spcPct val="100000"/>
              </a:lnSpc>
              <a:spcBef>
                <a:spcPts val="0"/>
              </a:spcBef>
              <a:spcAft>
                <a:spcPts val="0"/>
              </a:spcAft>
              <a:buClr>
                <a:schemeClr val="accent1"/>
              </a:buClr>
              <a:buSzPts val="3000"/>
              <a:buFont typeface="Trebuchet MS"/>
              <a:buNone/>
              <a:defRPr b="0" i="0" sz="30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86" name="Google Shape;186;p22"/>
          <p:cNvSpPr txBox="1"/>
          <p:nvPr>
            <p:ph idx="1" type="body"/>
          </p:nvPr>
        </p:nvSpPr>
        <p:spPr>
          <a:xfrm>
            <a:off x="508001" y="3395586"/>
            <a:ext cx="6447501" cy="645300"/>
          </a:xfrm>
          <a:prstGeom prst="rect">
            <a:avLst/>
          </a:prstGeom>
          <a:noFill/>
          <a:ln>
            <a:noFill/>
          </a:ln>
        </p:spPr>
        <p:txBody>
          <a:bodyPr anchorCtr="0" anchor="t" bIns="45700" lIns="91425" spcFirstLastPara="1" rIns="91425" wrap="square" tIns="45700"/>
          <a:lstStyle>
            <a:lvl1pPr indent="-228600" lvl="0" marL="457200" marR="0" algn="l">
              <a:lnSpc>
                <a:spcPct val="100000"/>
              </a:lnSpc>
              <a:spcBef>
                <a:spcPts val="750"/>
              </a:spcBef>
              <a:spcAft>
                <a:spcPts val="0"/>
              </a:spcAft>
              <a:buClr>
                <a:schemeClr val="accent1"/>
              </a:buClr>
              <a:buSzPts val="1200"/>
              <a:buFont typeface="Noto Sans Symbols"/>
              <a:buNone/>
              <a:defRPr b="0" i="0" sz="1500" u="none" cap="none" strike="noStrike">
                <a:solidFill>
                  <a:srgbClr val="7F7F7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187" name="Google Shape;187;p2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8" name="Google Shape;188;p2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9" name="Google Shape;189;p2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0" name="Shape 190"/>
        <p:cNvGrpSpPr/>
        <p:nvPr/>
      </p:nvGrpSpPr>
      <p:grpSpPr>
        <a:xfrm>
          <a:off x="0" y="0"/>
          <a:ext cx="0" cy="0"/>
          <a:chOff x="0" y="0"/>
          <a:chExt cx="0" cy="0"/>
        </a:xfrm>
      </p:grpSpPr>
      <p:sp>
        <p:nvSpPr>
          <p:cNvPr id="191" name="Google Shape;191;p23"/>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Google Shape;192;p23"/>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3" name="Google Shape;193;p23"/>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94" name="Shape 194"/>
        <p:cNvGrpSpPr/>
        <p:nvPr/>
      </p:nvGrpSpPr>
      <p:grpSpPr>
        <a:xfrm>
          <a:off x="0" y="0"/>
          <a:ext cx="0" cy="0"/>
          <a:chOff x="0" y="0"/>
          <a:chExt cx="0" cy="0"/>
        </a:xfrm>
      </p:grpSpPr>
      <p:sp>
        <p:nvSpPr>
          <p:cNvPr id="195" name="Google Shape;195;p24"/>
          <p:cNvSpPr txBox="1"/>
          <p:nvPr>
            <p:ph type="title"/>
          </p:nvPr>
        </p:nvSpPr>
        <p:spPr>
          <a:xfrm>
            <a:off x="508001" y="1123953"/>
            <a:ext cx="2890896" cy="958850"/>
          </a:xfrm>
          <a:prstGeom prst="rect">
            <a:avLst/>
          </a:prstGeom>
          <a:noFill/>
          <a:ln>
            <a:noFill/>
          </a:ln>
        </p:spPr>
        <p:txBody>
          <a:bodyPr anchorCtr="0" anchor="b" bIns="45700" lIns="91425" spcFirstLastPara="1" rIns="91425" wrap="square" tIns="45700"/>
          <a:lstStyle>
            <a:lvl1pPr lvl="0" marR="0" algn="l">
              <a:lnSpc>
                <a:spcPct val="100000"/>
              </a:lnSpc>
              <a:spcBef>
                <a:spcPts val="0"/>
              </a:spcBef>
              <a:spcAft>
                <a:spcPts val="0"/>
              </a:spcAft>
              <a:buClr>
                <a:schemeClr val="accent1"/>
              </a:buClr>
              <a:buSzPts val="1500"/>
              <a:buFont typeface="Trebuchet MS"/>
              <a:buNone/>
              <a:defRPr b="0" i="0" sz="15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196" name="Google Shape;196;p24"/>
          <p:cNvSpPr txBox="1"/>
          <p:nvPr>
            <p:ph idx="1" type="body"/>
          </p:nvPr>
        </p:nvSpPr>
        <p:spPr>
          <a:xfrm>
            <a:off x="3570346" y="386193"/>
            <a:ext cx="3385156" cy="4144828"/>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97" name="Google Shape;197;p24"/>
          <p:cNvSpPr txBox="1"/>
          <p:nvPr>
            <p:ph idx="2" type="body"/>
          </p:nvPr>
        </p:nvSpPr>
        <p:spPr>
          <a:xfrm>
            <a:off x="508001" y="2082802"/>
            <a:ext cx="2890896" cy="1938337"/>
          </a:xfrm>
          <a:prstGeom prst="rect">
            <a:avLst/>
          </a:prstGeom>
          <a:noFill/>
          <a:ln>
            <a:noFill/>
          </a:ln>
        </p:spPr>
        <p:txBody>
          <a:bodyPr anchorCtr="0" anchor="t" bIns="45700" lIns="91425" spcFirstLastPara="1" rIns="91425" wrap="square" tIns="45700"/>
          <a:lstStyle>
            <a:lvl1pPr indent="-228600" lvl="0" marL="457200" marR="0" algn="l">
              <a:lnSpc>
                <a:spcPct val="100000"/>
              </a:lnSpc>
              <a:spcBef>
                <a:spcPts val="750"/>
              </a:spcBef>
              <a:spcAft>
                <a:spcPts val="0"/>
              </a:spcAft>
              <a:buClr>
                <a:schemeClr val="accent1"/>
              </a:buClr>
              <a:buSzPts val="840"/>
              <a:buFont typeface="Noto Sans Symbols"/>
              <a:buNone/>
              <a:defRPr b="0" i="0" sz="105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840"/>
              <a:buFont typeface="Noto Sans Symbols"/>
              <a:buNone/>
              <a:defRPr b="0" i="0" sz="1050" u="none" cap="none" strike="noStrike">
                <a:solidFill>
                  <a:srgbClr val="3F3F3F"/>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600"/>
              <a:buFont typeface="Noto Sans Symbols"/>
              <a:buNone/>
              <a:defRPr b="0" i="0" sz="750" u="none" cap="none" strike="noStrike">
                <a:solidFill>
                  <a:srgbClr val="3F3F3F"/>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600"/>
              <a:buFont typeface="Noto Sans Symbols"/>
              <a:buNone/>
              <a:defRPr b="0" i="0" sz="750" u="none" cap="none" strike="noStrike">
                <a:solidFill>
                  <a:srgbClr val="3F3F3F"/>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600"/>
              <a:buFont typeface="Noto Sans Symbols"/>
              <a:buNone/>
              <a:defRPr b="0" i="0" sz="750" u="none" cap="none" strike="noStrike">
                <a:solidFill>
                  <a:srgbClr val="3F3F3F"/>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600"/>
              <a:buFont typeface="Noto Sans Symbols"/>
              <a:buNone/>
              <a:defRPr b="0" i="0" sz="750" u="none" cap="none" strike="noStrike">
                <a:solidFill>
                  <a:srgbClr val="3F3F3F"/>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600"/>
              <a:buFont typeface="Noto Sans Symbols"/>
              <a:buNone/>
              <a:defRPr b="0" i="0" sz="750" u="none" cap="none" strike="noStrike">
                <a:solidFill>
                  <a:srgbClr val="3F3F3F"/>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600"/>
              <a:buFont typeface="Noto Sans Symbols"/>
              <a:buNone/>
              <a:defRPr b="0" i="0" sz="750" u="none" cap="none" strike="noStrike">
                <a:solidFill>
                  <a:srgbClr val="3F3F3F"/>
                </a:solidFill>
                <a:latin typeface="Trebuchet MS"/>
                <a:ea typeface="Trebuchet MS"/>
                <a:cs typeface="Trebuchet MS"/>
                <a:sym typeface="Trebuchet MS"/>
              </a:defRPr>
            </a:lvl9pPr>
          </a:lstStyle>
          <a:p/>
        </p:txBody>
      </p:sp>
      <p:sp>
        <p:nvSpPr>
          <p:cNvPr id="198" name="Google Shape;198;p24"/>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9" name="Google Shape;199;p24"/>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0" name="Google Shape;200;p24"/>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01" name="Shape 201"/>
        <p:cNvGrpSpPr/>
        <p:nvPr/>
      </p:nvGrpSpPr>
      <p:grpSpPr>
        <a:xfrm>
          <a:off x="0" y="0"/>
          <a:ext cx="0" cy="0"/>
          <a:chOff x="0" y="0"/>
          <a:chExt cx="0" cy="0"/>
        </a:xfrm>
      </p:grpSpPr>
      <p:sp>
        <p:nvSpPr>
          <p:cNvPr id="202" name="Google Shape;202;p25"/>
          <p:cNvSpPr txBox="1"/>
          <p:nvPr>
            <p:ph type="title"/>
          </p:nvPr>
        </p:nvSpPr>
        <p:spPr>
          <a:xfrm>
            <a:off x="508001" y="3600450"/>
            <a:ext cx="6447500" cy="425054"/>
          </a:xfrm>
          <a:prstGeom prst="rect">
            <a:avLst/>
          </a:prstGeom>
          <a:noFill/>
          <a:ln>
            <a:noFill/>
          </a:ln>
        </p:spPr>
        <p:txBody>
          <a:bodyPr anchorCtr="0" anchor="b" bIns="45700" lIns="91425" spcFirstLastPara="1" rIns="91425" wrap="square" tIns="45700"/>
          <a:lstStyle>
            <a:lvl1pPr lvl="0" marR="0" algn="l">
              <a:lnSpc>
                <a:spcPct val="100000"/>
              </a:lnSpc>
              <a:spcBef>
                <a:spcPts val="0"/>
              </a:spcBef>
              <a:spcAft>
                <a:spcPts val="0"/>
              </a:spcAft>
              <a:buClr>
                <a:schemeClr val="accent1"/>
              </a:buClr>
              <a:buSzPts val="1800"/>
              <a:buFont typeface="Trebuchet MS"/>
              <a:buNone/>
              <a:defRPr b="0" i="0" sz="18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03" name="Google Shape;203;p25"/>
          <p:cNvSpPr/>
          <p:nvPr>
            <p:ph idx="2" type="pic"/>
          </p:nvPr>
        </p:nvSpPr>
        <p:spPr>
          <a:xfrm>
            <a:off x="508001" y="457200"/>
            <a:ext cx="6447501" cy="2884289"/>
          </a:xfrm>
          <a:prstGeom prst="rect">
            <a:avLst/>
          </a:prstGeom>
          <a:noFill/>
          <a:ln>
            <a:noFill/>
          </a:ln>
        </p:spPr>
        <p:txBody>
          <a:bodyPr anchorCtr="0" anchor="t" bIns="45700" lIns="91425" spcFirstLastPara="1" rIns="91425" wrap="square" tIns="45700"/>
          <a:lstStyle>
            <a:lvl1pPr lvl="0" marR="0" rtl="0" algn="ctr">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1pPr>
            <a:lvl2pPr lvl="1"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2pPr>
            <a:lvl3pPr lvl="2"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3pPr>
            <a:lvl4pPr lvl="3"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4pPr>
            <a:lvl5pPr lvl="4"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5pPr>
            <a:lvl6pPr lvl="5"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6pPr>
            <a:lvl7pPr lvl="6"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7pPr>
            <a:lvl8pPr lvl="7"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8pPr>
            <a:lvl9pPr lvl="8"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9pPr>
          </a:lstStyle>
          <a:p/>
        </p:txBody>
      </p:sp>
      <p:sp>
        <p:nvSpPr>
          <p:cNvPr id="204" name="Google Shape;204;p25"/>
          <p:cNvSpPr txBox="1"/>
          <p:nvPr>
            <p:ph idx="1" type="body"/>
          </p:nvPr>
        </p:nvSpPr>
        <p:spPr>
          <a:xfrm>
            <a:off x="508001" y="4025504"/>
            <a:ext cx="6447500" cy="505518"/>
          </a:xfrm>
          <a:prstGeom prst="rect">
            <a:avLst/>
          </a:prstGeom>
          <a:noFill/>
          <a:ln>
            <a:noFill/>
          </a:ln>
        </p:spPr>
        <p:txBody>
          <a:bodyPr anchorCtr="0" anchor="t" bIns="45700" lIns="91425" spcFirstLastPara="1" rIns="91425" wrap="square" tIns="45700"/>
          <a:lstStyle>
            <a:lvl1pPr indent="-228600" lvl="0" marL="4572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600"/>
              <a:buFont typeface="Noto Sans Symbols"/>
              <a:buNone/>
              <a:defRPr b="0" i="0" sz="750" u="none" cap="none" strike="noStrike">
                <a:solidFill>
                  <a:srgbClr val="3F3F3F"/>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9pPr>
          </a:lstStyle>
          <a:p/>
        </p:txBody>
      </p:sp>
      <p:sp>
        <p:nvSpPr>
          <p:cNvPr id="205" name="Google Shape;205;p2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6" name="Google Shape;206;p2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7" name="Google Shape;207;p2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208" name="Shape 208"/>
        <p:cNvGrpSpPr/>
        <p:nvPr/>
      </p:nvGrpSpPr>
      <p:grpSpPr>
        <a:xfrm>
          <a:off x="0" y="0"/>
          <a:ext cx="0" cy="0"/>
          <a:chOff x="0" y="0"/>
          <a:chExt cx="0" cy="0"/>
        </a:xfrm>
      </p:grpSpPr>
      <p:sp>
        <p:nvSpPr>
          <p:cNvPr id="209" name="Google Shape;209;p26"/>
          <p:cNvSpPr txBox="1"/>
          <p:nvPr>
            <p:ph type="title"/>
          </p:nvPr>
        </p:nvSpPr>
        <p:spPr>
          <a:xfrm>
            <a:off x="508001" y="457200"/>
            <a:ext cx="6447501" cy="2552700"/>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chemeClr val="accent1"/>
              </a:buClr>
              <a:buSzPts val="3300"/>
              <a:buFont typeface="Trebuchet MS"/>
              <a:buNone/>
              <a:defRPr b="0" i="0" sz="33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10" name="Google Shape;210;p26"/>
          <p:cNvSpPr txBox="1"/>
          <p:nvPr>
            <p:ph idx="1" type="body"/>
          </p:nvPr>
        </p:nvSpPr>
        <p:spPr>
          <a:xfrm>
            <a:off x="508001" y="3352800"/>
            <a:ext cx="6447501" cy="1178222"/>
          </a:xfrm>
          <a:prstGeom prst="rect">
            <a:avLst/>
          </a:prstGeom>
          <a:noFill/>
          <a:ln>
            <a:noFill/>
          </a:ln>
        </p:spPr>
        <p:txBody>
          <a:bodyPr anchorCtr="0" anchor="ctr" bIns="45700" lIns="91425" spcFirstLastPara="1" rIns="91425" wrap="square" tIns="45700"/>
          <a:lstStyle>
            <a:lvl1pPr indent="-228600" lvl="0" marL="457200" marR="0" algn="l">
              <a:lnSpc>
                <a:spcPct val="100000"/>
              </a:lnSpc>
              <a:spcBef>
                <a:spcPts val="750"/>
              </a:spcBef>
              <a:spcAft>
                <a:spcPts val="0"/>
              </a:spcAft>
              <a:buClr>
                <a:schemeClr val="accent1"/>
              </a:buClr>
              <a:buSzPts val="1080"/>
              <a:buFont typeface="Noto Sans Symbols"/>
              <a:buNone/>
              <a:defRPr b="0" i="0" sz="135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211" name="Google Shape;211;p2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2" name="Google Shape;212;p2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3" name="Google Shape;213;p2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214" name="Shape 214"/>
        <p:cNvGrpSpPr/>
        <p:nvPr/>
      </p:nvGrpSpPr>
      <p:grpSpPr>
        <a:xfrm>
          <a:off x="0" y="0"/>
          <a:ext cx="0" cy="0"/>
          <a:chOff x="0" y="0"/>
          <a:chExt cx="0" cy="0"/>
        </a:xfrm>
      </p:grpSpPr>
      <p:sp>
        <p:nvSpPr>
          <p:cNvPr id="215" name="Google Shape;215;p27"/>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chemeClr val="accent1"/>
              </a:buClr>
              <a:buSzPts val="3300"/>
              <a:buFont typeface="Trebuchet MS"/>
              <a:buNone/>
              <a:defRPr b="0" i="0" sz="33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16" name="Google Shape;216;p27"/>
          <p:cNvSpPr txBox="1"/>
          <p:nvPr>
            <p:ph idx="1" type="body"/>
          </p:nvPr>
        </p:nvSpPr>
        <p:spPr>
          <a:xfrm>
            <a:off x="1024604" y="2724150"/>
            <a:ext cx="5418393" cy="285750"/>
          </a:xfrm>
          <a:prstGeom prst="rect">
            <a:avLst/>
          </a:prstGeom>
          <a:noFill/>
          <a:ln>
            <a:noFill/>
          </a:ln>
        </p:spPr>
        <p:txBody>
          <a:bodyPr anchorCtr="0" anchor="ctr" bIns="45700" lIns="91425" spcFirstLastPara="1" rIns="91425" wrap="square" tIns="45700"/>
          <a:lstStyle>
            <a:lvl1pPr indent="-228600" lvl="0" marL="457200" marR="0" algn="l">
              <a:lnSpc>
                <a:spcPct val="100000"/>
              </a:lnSpc>
              <a:spcBef>
                <a:spcPts val="750"/>
              </a:spcBef>
              <a:spcAft>
                <a:spcPts val="0"/>
              </a:spcAft>
              <a:buClr>
                <a:schemeClr val="accent1"/>
              </a:buClr>
              <a:buSzPts val="960"/>
              <a:buFont typeface="Noto Sans Symbols"/>
              <a:buNone/>
              <a:defRPr b="0" i="0" sz="1200" u="none" cap="none" strike="noStrike">
                <a:solidFill>
                  <a:srgbClr val="7F7F7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840"/>
              <a:buFont typeface="Noto Sans Symbols"/>
              <a:buNone/>
              <a:defRPr b="0" i="0" sz="1050" u="none" cap="none" strike="noStrike">
                <a:solidFill>
                  <a:srgbClr val="3F3F3F"/>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217" name="Google Shape;217;p27"/>
          <p:cNvSpPr txBox="1"/>
          <p:nvPr>
            <p:ph idx="2" type="body"/>
          </p:nvPr>
        </p:nvSpPr>
        <p:spPr>
          <a:xfrm>
            <a:off x="508001" y="3352800"/>
            <a:ext cx="6447501" cy="1178222"/>
          </a:xfrm>
          <a:prstGeom prst="rect">
            <a:avLst/>
          </a:prstGeom>
          <a:noFill/>
          <a:ln>
            <a:noFill/>
          </a:ln>
        </p:spPr>
        <p:txBody>
          <a:bodyPr anchorCtr="0" anchor="ctr" bIns="45700" lIns="91425" spcFirstLastPara="1" rIns="91425" wrap="square" tIns="45700"/>
          <a:lstStyle>
            <a:lvl1pPr indent="-228600" lvl="0" marL="457200" marR="0" algn="l">
              <a:lnSpc>
                <a:spcPct val="100000"/>
              </a:lnSpc>
              <a:spcBef>
                <a:spcPts val="750"/>
              </a:spcBef>
              <a:spcAft>
                <a:spcPts val="0"/>
              </a:spcAft>
              <a:buClr>
                <a:schemeClr val="accent1"/>
              </a:buClr>
              <a:buSzPts val="1080"/>
              <a:buFont typeface="Noto Sans Symbols"/>
              <a:buNone/>
              <a:defRPr b="0" i="0" sz="135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218" name="Google Shape;218;p2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2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0" name="Google Shape;220;p2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1" name="Google Shape;221;p27"/>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BFE471"/>
              </a:buClr>
              <a:buSzPts val="6000"/>
              <a:buFont typeface="Arial"/>
              <a:buNone/>
            </a:pPr>
            <a:r>
              <a:rPr b="0" i="0" lang="en-US" sz="6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22" name="Google Shape;222;p27"/>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BFE471"/>
              </a:buClr>
              <a:buSzPts val="6000"/>
              <a:buFont typeface="Arial"/>
              <a:buNone/>
            </a:pPr>
            <a:r>
              <a:rPr b="0" i="0" lang="en-US" sz="6000" u="none" cap="none" strike="noStrike">
                <a:solidFill>
                  <a:srgbClr val="BFE471"/>
                </a:solidFill>
                <a:latin typeface="Arial"/>
                <a:ea typeface="Arial"/>
                <a:cs typeface="Arial"/>
                <a:sym typeface="Arial"/>
              </a:rPr>
              <a:t>”</a:t>
            </a:r>
            <a:endParaRPr b="0" i="0" sz="1050" u="none" cap="none" strike="noStrike">
              <a:solidFill>
                <a:srgbClr val="BFE47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223" name="Shape 223"/>
        <p:cNvGrpSpPr/>
        <p:nvPr/>
      </p:nvGrpSpPr>
      <p:grpSpPr>
        <a:xfrm>
          <a:off x="0" y="0"/>
          <a:ext cx="0" cy="0"/>
          <a:chOff x="0" y="0"/>
          <a:chExt cx="0" cy="0"/>
        </a:xfrm>
      </p:grpSpPr>
      <p:sp>
        <p:nvSpPr>
          <p:cNvPr id="224" name="Google Shape;224;p28"/>
          <p:cNvSpPr txBox="1"/>
          <p:nvPr>
            <p:ph type="title"/>
          </p:nvPr>
        </p:nvSpPr>
        <p:spPr>
          <a:xfrm>
            <a:off x="508001" y="1448991"/>
            <a:ext cx="6447501" cy="1946595"/>
          </a:xfrm>
          <a:prstGeom prst="rect">
            <a:avLst/>
          </a:prstGeom>
          <a:noFill/>
          <a:ln>
            <a:noFill/>
          </a:ln>
        </p:spPr>
        <p:txBody>
          <a:bodyPr anchorCtr="0" anchor="b" bIns="45700" lIns="91425" spcFirstLastPara="1" rIns="91425" wrap="square" tIns="45700"/>
          <a:lstStyle>
            <a:lvl1pPr lvl="0" marR="0" algn="l">
              <a:lnSpc>
                <a:spcPct val="100000"/>
              </a:lnSpc>
              <a:spcBef>
                <a:spcPts val="0"/>
              </a:spcBef>
              <a:spcAft>
                <a:spcPts val="0"/>
              </a:spcAft>
              <a:buClr>
                <a:schemeClr val="accent1"/>
              </a:buClr>
              <a:buSzPts val="3300"/>
              <a:buFont typeface="Trebuchet MS"/>
              <a:buNone/>
              <a:defRPr b="0" i="0" sz="33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25" name="Google Shape;225;p28"/>
          <p:cNvSpPr txBox="1"/>
          <p:nvPr>
            <p:ph idx="1" type="body"/>
          </p:nvPr>
        </p:nvSpPr>
        <p:spPr>
          <a:xfrm>
            <a:off x="508001" y="3395586"/>
            <a:ext cx="6447501" cy="1135436"/>
          </a:xfrm>
          <a:prstGeom prst="rect">
            <a:avLst/>
          </a:prstGeom>
          <a:noFill/>
          <a:ln>
            <a:noFill/>
          </a:ln>
        </p:spPr>
        <p:txBody>
          <a:bodyPr anchorCtr="0" anchor="t" bIns="45700" lIns="91425" spcFirstLastPara="1" rIns="91425" wrap="square" tIns="45700"/>
          <a:lstStyle>
            <a:lvl1pPr indent="-228600" lvl="0" marL="457200" marR="0" algn="l">
              <a:lnSpc>
                <a:spcPct val="100000"/>
              </a:lnSpc>
              <a:spcBef>
                <a:spcPts val="750"/>
              </a:spcBef>
              <a:spcAft>
                <a:spcPts val="0"/>
              </a:spcAft>
              <a:buClr>
                <a:schemeClr val="accent1"/>
              </a:buClr>
              <a:buSzPts val="1080"/>
              <a:buFont typeface="Noto Sans Symbols"/>
              <a:buNone/>
              <a:defRPr b="0" i="0" sz="135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226" name="Google Shape;226;p2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7" name="Google Shape;227;p2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8" name="Google Shape;228;p2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229" name="Shape 229"/>
        <p:cNvGrpSpPr/>
        <p:nvPr/>
      </p:nvGrpSpPr>
      <p:grpSpPr>
        <a:xfrm>
          <a:off x="0" y="0"/>
          <a:ext cx="0" cy="0"/>
          <a:chOff x="0" y="0"/>
          <a:chExt cx="0" cy="0"/>
        </a:xfrm>
      </p:grpSpPr>
      <p:sp>
        <p:nvSpPr>
          <p:cNvPr id="230" name="Google Shape;230;p29"/>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chemeClr val="accent1"/>
              </a:buClr>
              <a:buSzPts val="3300"/>
              <a:buFont typeface="Trebuchet MS"/>
              <a:buNone/>
              <a:defRPr b="0" i="0" sz="33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31" name="Google Shape;231;p29"/>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lstStyle>
            <a:lvl1pPr indent="-228600" lvl="0" marL="457200" marR="0" algn="l">
              <a:lnSpc>
                <a:spcPct val="100000"/>
              </a:lnSpc>
              <a:spcBef>
                <a:spcPts val="750"/>
              </a:spcBef>
              <a:spcAft>
                <a:spcPts val="0"/>
              </a:spcAft>
              <a:buClr>
                <a:schemeClr val="accent1"/>
              </a:buClr>
              <a:buSzPts val="1440"/>
              <a:buFont typeface="Noto Sans Symbols"/>
              <a:buNone/>
              <a:defRPr b="0" i="0" sz="180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840"/>
              <a:buFont typeface="Noto Sans Symbols"/>
              <a:buNone/>
              <a:defRPr b="0" i="0" sz="1050" u="none" cap="none" strike="noStrike">
                <a:solidFill>
                  <a:srgbClr val="3F3F3F"/>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232" name="Google Shape;232;p29"/>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lstStyle>
            <a:lvl1pPr indent="-228600" lvl="0" marL="457200" marR="0" algn="l">
              <a:lnSpc>
                <a:spcPct val="100000"/>
              </a:lnSpc>
              <a:spcBef>
                <a:spcPts val="750"/>
              </a:spcBef>
              <a:spcAft>
                <a:spcPts val="0"/>
              </a:spcAft>
              <a:buClr>
                <a:schemeClr val="accent1"/>
              </a:buClr>
              <a:buSzPts val="1080"/>
              <a:buFont typeface="Noto Sans Symbols"/>
              <a:buNone/>
              <a:defRPr b="0" i="0" sz="1350" u="none" cap="none" strike="noStrike">
                <a:solidFill>
                  <a:srgbClr val="7F7F7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233" name="Google Shape;233;p2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4" name="Google Shape;234;p2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5" name="Google Shape;235;p2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6" name="Google Shape;236;p29"/>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BFE471"/>
              </a:buClr>
              <a:buSzPts val="6000"/>
              <a:buFont typeface="Arial"/>
              <a:buNone/>
            </a:pPr>
            <a:r>
              <a:rPr b="0" i="0" lang="en-US" sz="6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37" name="Google Shape;237;p29"/>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BFE471"/>
              </a:buClr>
              <a:buSzPts val="6000"/>
              <a:buFont typeface="Arial"/>
              <a:buNone/>
            </a:pPr>
            <a:r>
              <a:rPr b="0" i="0" lang="en-US" sz="6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238" name="Shape 238"/>
        <p:cNvGrpSpPr/>
        <p:nvPr/>
      </p:nvGrpSpPr>
      <p:grpSpPr>
        <a:xfrm>
          <a:off x="0" y="0"/>
          <a:ext cx="0" cy="0"/>
          <a:chOff x="0" y="0"/>
          <a:chExt cx="0" cy="0"/>
        </a:xfrm>
      </p:grpSpPr>
      <p:sp>
        <p:nvSpPr>
          <p:cNvPr id="239" name="Google Shape;239;p30"/>
          <p:cNvSpPr txBox="1"/>
          <p:nvPr>
            <p:ph type="title"/>
          </p:nvPr>
        </p:nvSpPr>
        <p:spPr>
          <a:xfrm>
            <a:off x="514350" y="457200"/>
            <a:ext cx="6441152" cy="2266950"/>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chemeClr val="accent1"/>
              </a:buClr>
              <a:buSzPts val="3300"/>
              <a:buFont typeface="Trebuchet MS"/>
              <a:buNone/>
              <a:defRPr b="0" i="0" sz="33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40" name="Google Shape;240;p30"/>
          <p:cNvSpPr txBox="1"/>
          <p:nvPr>
            <p:ph idx="1" type="body"/>
          </p:nvPr>
        </p:nvSpPr>
        <p:spPr>
          <a:xfrm>
            <a:off x="507999" y="3009900"/>
            <a:ext cx="6447502" cy="385686"/>
          </a:xfrm>
          <a:prstGeom prst="rect">
            <a:avLst/>
          </a:prstGeom>
          <a:noFill/>
          <a:ln>
            <a:noFill/>
          </a:ln>
        </p:spPr>
        <p:txBody>
          <a:bodyPr anchorCtr="0" anchor="b" bIns="45700" lIns="91425" spcFirstLastPara="1" rIns="91425" wrap="square" tIns="45700"/>
          <a:lstStyle>
            <a:lvl1pPr indent="-228600" lvl="0" marL="457200" marR="0" algn="l">
              <a:lnSpc>
                <a:spcPct val="100000"/>
              </a:lnSpc>
              <a:spcBef>
                <a:spcPts val="750"/>
              </a:spcBef>
              <a:spcAft>
                <a:spcPts val="0"/>
              </a:spcAft>
              <a:buClr>
                <a:schemeClr val="accent1"/>
              </a:buClr>
              <a:buSzPts val="1440"/>
              <a:buFont typeface="Noto Sans Symbols"/>
              <a:buNone/>
              <a:defRPr b="0" i="0" sz="1800" u="none" cap="none" strike="noStrike">
                <a:solidFill>
                  <a:schemeClr val="accent1"/>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840"/>
              <a:buFont typeface="Noto Sans Symbols"/>
              <a:buNone/>
              <a:defRPr b="0" i="0" sz="1050" u="none" cap="none" strike="noStrike">
                <a:solidFill>
                  <a:srgbClr val="3F3F3F"/>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241" name="Google Shape;241;p30"/>
          <p:cNvSpPr txBox="1"/>
          <p:nvPr>
            <p:ph idx="2" type="body"/>
          </p:nvPr>
        </p:nvSpPr>
        <p:spPr>
          <a:xfrm>
            <a:off x="508001" y="3395586"/>
            <a:ext cx="6447501" cy="1135436"/>
          </a:xfrm>
          <a:prstGeom prst="rect">
            <a:avLst/>
          </a:prstGeom>
          <a:noFill/>
          <a:ln>
            <a:noFill/>
          </a:ln>
        </p:spPr>
        <p:txBody>
          <a:bodyPr anchorCtr="0" anchor="t" bIns="45700" lIns="91425" spcFirstLastPara="1" rIns="91425" wrap="square" tIns="45700"/>
          <a:lstStyle>
            <a:lvl1pPr indent="-228600" lvl="0" marL="457200" marR="0" algn="l">
              <a:lnSpc>
                <a:spcPct val="100000"/>
              </a:lnSpc>
              <a:spcBef>
                <a:spcPts val="750"/>
              </a:spcBef>
              <a:spcAft>
                <a:spcPts val="0"/>
              </a:spcAft>
              <a:buClr>
                <a:schemeClr val="accent1"/>
              </a:buClr>
              <a:buSzPts val="1080"/>
              <a:buFont typeface="Noto Sans Symbols"/>
              <a:buNone/>
              <a:defRPr b="0" i="0" sz="1350" u="none" cap="none" strike="noStrike">
                <a:solidFill>
                  <a:srgbClr val="7F7F7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242" name="Google Shape;242;p3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 name="Google Shape;243;p3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4" name="Google Shape;244;p3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45" name="Shape 245"/>
        <p:cNvGrpSpPr/>
        <p:nvPr/>
      </p:nvGrpSpPr>
      <p:grpSpPr>
        <a:xfrm>
          <a:off x="0" y="0"/>
          <a:ext cx="0" cy="0"/>
          <a:chOff x="0" y="0"/>
          <a:chExt cx="0" cy="0"/>
        </a:xfrm>
      </p:grpSpPr>
      <p:sp>
        <p:nvSpPr>
          <p:cNvPr id="246" name="Google Shape;246;p31"/>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lstStyle>
            <a:lvl1pPr lvl="0" marR="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47" name="Google Shape;247;p31"/>
          <p:cNvSpPr txBox="1"/>
          <p:nvPr>
            <p:ph idx="1" type="body"/>
          </p:nvPr>
        </p:nvSpPr>
        <p:spPr>
          <a:xfrm rot="5400000">
            <a:off x="2276462" y="-148019"/>
            <a:ext cx="2910580" cy="6447501"/>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248" name="Google Shape;248;p3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9" name="Google Shape;249;p3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0" name="Google Shape;250;p3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3" name="Shape 43"/>
        <p:cNvGrpSpPr/>
        <p:nvPr/>
      </p:nvGrpSpPr>
      <p:grpSpPr>
        <a:xfrm>
          <a:off x="0" y="0"/>
          <a:ext cx="0" cy="0"/>
          <a:chOff x="0" y="0"/>
          <a:chExt cx="0" cy="0"/>
        </a:xfrm>
      </p:grpSpPr>
      <p:sp>
        <p:nvSpPr>
          <p:cNvPr id="44" name="Google Shape;44;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algn="l">
              <a:lnSpc>
                <a:spcPct val="100000"/>
              </a:lnSpc>
              <a:spcBef>
                <a:spcPts val="0"/>
              </a:spcBef>
              <a:spcAft>
                <a:spcPts val="0"/>
              </a:spcAft>
              <a:buClr>
                <a:schemeClr val="accent1"/>
              </a:buClr>
              <a:buSzPts val="28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2pPr>
            <a:lvl3pPr lvl="2"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3pPr>
            <a:lvl4pPr lvl="3"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4pPr>
            <a:lvl5pPr lvl="4"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5pPr>
            <a:lvl6pPr lvl="5"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6pPr>
            <a:lvl7pPr lvl="6"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7pPr>
            <a:lvl8pPr lvl="7"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8pPr>
            <a:lvl9pPr lvl="8" marR="0" algn="l">
              <a:lnSpc>
                <a:spcPct val="100000"/>
              </a:lnSpc>
              <a:spcBef>
                <a:spcPts val="0"/>
              </a:spcBef>
              <a:spcAft>
                <a:spcPts val="0"/>
              </a:spcAft>
              <a:buClr>
                <a:schemeClr val="dk2"/>
              </a:buClr>
              <a:buSzPts val="2800"/>
              <a:buFont typeface="Arial"/>
              <a:buNone/>
              <a:defRPr b="0" i="0" sz="1800" u="none" cap="none" strike="noStrike">
                <a:solidFill>
                  <a:schemeClr val="dk2"/>
                </a:solidFill>
              </a:defRPr>
            </a:lvl9pPr>
          </a:lstStyle>
          <a:p/>
        </p:txBody>
      </p:sp>
      <p:sp>
        <p:nvSpPr>
          <p:cNvPr id="45" name="Google Shape;45;p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algn="l">
              <a:lnSpc>
                <a:spcPct val="100000"/>
              </a:lnSpc>
              <a:spcBef>
                <a:spcPts val="0"/>
              </a:spcBef>
              <a:spcAft>
                <a:spcPts val="0"/>
              </a:spcAft>
              <a:buClr>
                <a:schemeClr val="accent1"/>
              </a:buClr>
              <a:buSzPts val="1400"/>
              <a:buFont typeface="Noto Sans Symbols"/>
              <a:buChar char="●"/>
              <a:defRPr b="0" i="0" sz="1400" u="none" cap="none" strike="noStrike">
                <a:solidFill>
                  <a:srgbClr val="3F3F3F"/>
                </a:solidFill>
                <a:latin typeface="Trebuchet MS"/>
                <a:ea typeface="Trebuchet MS"/>
                <a:cs typeface="Trebuchet MS"/>
                <a:sym typeface="Trebuchet MS"/>
              </a:defRPr>
            </a:lvl1pPr>
            <a:lvl2pPr indent="-304800" lvl="1" marL="9144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2pPr>
            <a:lvl3pPr indent="-304800" lvl="2" marL="13716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3pPr>
            <a:lvl4pPr indent="-304800" lvl="3" marL="18288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4pPr>
            <a:lvl5pPr indent="-304800" lvl="4" marL="22860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5pPr>
            <a:lvl6pPr indent="-304800" lvl="5" marL="27432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6pPr>
            <a:lvl7pPr indent="-304800" lvl="6" marL="32004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7pPr>
            <a:lvl8pPr indent="-304800" lvl="7" marL="36576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8pPr>
            <a:lvl9pPr indent="-304800" lvl="8" marL="41148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46" name="Google Shape;46;p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algn="l">
              <a:lnSpc>
                <a:spcPct val="100000"/>
              </a:lnSpc>
              <a:spcBef>
                <a:spcPts val="0"/>
              </a:spcBef>
              <a:spcAft>
                <a:spcPts val="0"/>
              </a:spcAft>
              <a:buClr>
                <a:schemeClr val="accent1"/>
              </a:buClr>
              <a:buSzPts val="1400"/>
              <a:buFont typeface="Noto Sans Symbols"/>
              <a:buChar char="●"/>
              <a:defRPr b="0" i="0" sz="1400" u="none" cap="none" strike="noStrike">
                <a:solidFill>
                  <a:srgbClr val="3F3F3F"/>
                </a:solidFill>
                <a:latin typeface="Trebuchet MS"/>
                <a:ea typeface="Trebuchet MS"/>
                <a:cs typeface="Trebuchet MS"/>
                <a:sym typeface="Trebuchet MS"/>
              </a:defRPr>
            </a:lvl1pPr>
            <a:lvl2pPr indent="-304800" lvl="1" marL="9144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2pPr>
            <a:lvl3pPr indent="-304800" lvl="2" marL="13716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3pPr>
            <a:lvl4pPr indent="-304800" lvl="3" marL="18288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4pPr>
            <a:lvl5pPr indent="-304800" lvl="4" marL="22860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5pPr>
            <a:lvl6pPr indent="-304800" lvl="5" marL="27432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6pPr>
            <a:lvl7pPr indent="-304800" lvl="6" marL="32004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7pPr>
            <a:lvl8pPr indent="-304800" lvl="7" marL="36576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8pPr>
            <a:lvl9pPr indent="-304800" lvl="8" marL="4114800" marR="0" algn="l">
              <a:lnSpc>
                <a:spcPct val="100000"/>
              </a:lnSpc>
              <a:spcBef>
                <a:spcPts val="0"/>
              </a:spcBef>
              <a:spcAft>
                <a:spcPts val="0"/>
              </a:spcAft>
              <a:buClr>
                <a:schemeClr val="accent1"/>
              </a:buClr>
              <a:buSzPts val="120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47" name="Google Shape;4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51" name="Shape 251"/>
        <p:cNvGrpSpPr/>
        <p:nvPr/>
      </p:nvGrpSpPr>
      <p:grpSpPr>
        <a:xfrm>
          <a:off x="0" y="0"/>
          <a:ext cx="0" cy="0"/>
          <a:chOff x="0" y="0"/>
          <a:chExt cx="0" cy="0"/>
        </a:xfrm>
      </p:grpSpPr>
      <p:sp>
        <p:nvSpPr>
          <p:cNvPr id="252" name="Google Shape;252;p32"/>
          <p:cNvSpPr txBox="1"/>
          <p:nvPr>
            <p:ph type="title"/>
          </p:nvPr>
        </p:nvSpPr>
        <p:spPr>
          <a:xfrm rot="5400000">
            <a:off x="4495739" y="1937215"/>
            <a:ext cx="3938588" cy="978557"/>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253" name="Google Shape;253;p32"/>
          <p:cNvSpPr txBox="1"/>
          <p:nvPr>
            <p:ph idx="1" type="body"/>
          </p:nvPr>
        </p:nvSpPr>
        <p:spPr>
          <a:xfrm rot="5400000">
            <a:off x="1186264" y="-221063"/>
            <a:ext cx="3938588" cy="5295113"/>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254" name="Google Shape;254;p32"/>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5" name="Google Shape;255;p32"/>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6" name="Google Shape;256;p32"/>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48" name="Shape 48"/>
        <p:cNvGrpSpPr/>
        <p:nvPr/>
      </p:nvGrpSpPr>
      <p:grpSpPr>
        <a:xfrm>
          <a:off x="0" y="0"/>
          <a:ext cx="0" cy="0"/>
          <a:chOff x="0" y="0"/>
          <a:chExt cx="0" cy="0"/>
        </a:xfrm>
      </p:grpSpPr>
      <p:sp>
        <p:nvSpPr>
          <p:cNvPr id="49" name="Google Shape;49;p5"/>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lstStyle>
            <a:lvl1pPr lvl="0" marR="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50" name="Google Shape;50;p5"/>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51" name="Google Shape;51;p5"/>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2" name="Google Shape;52;p5"/>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5"/>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54" name="Shape 54"/>
        <p:cNvGrpSpPr/>
        <p:nvPr/>
      </p:nvGrpSpPr>
      <p:grpSpPr>
        <a:xfrm>
          <a:off x="0" y="0"/>
          <a:ext cx="0" cy="0"/>
          <a:chOff x="0" y="0"/>
          <a:chExt cx="0" cy="0"/>
        </a:xfrm>
      </p:grpSpPr>
      <p:sp>
        <p:nvSpPr>
          <p:cNvPr id="55" name="Google Shape;55;p6"/>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lstStyle>
            <a:lvl1pPr lvl="0" marR="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56" name="Google Shape;56;p6"/>
          <p:cNvSpPr txBox="1"/>
          <p:nvPr>
            <p:ph idx="1" type="body"/>
          </p:nvPr>
        </p:nvSpPr>
        <p:spPr>
          <a:xfrm>
            <a:off x="508001" y="1620442"/>
            <a:ext cx="3138026" cy="2910579"/>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57" name="Google Shape;57;p6"/>
          <p:cNvSpPr txBox="1"/>
          <p:nvPr>
            <p:ph idx="2" type="body"/>
          </p:nvPr>
        </p:nvSpPr>
        <p:spPr>
          <a:xfrm>
            <a:off x="3817477" y="1620442"/>
            <a:ext cx="3138026" cy="2910580"/>
          </a:xfrm>
          <a:prstGeom prst="rect">
            <a:avLst/>
          </a:prstGeom>
          <a:noFill/>
          <a:ln>
            <a:noFill/>
          </a:ln>
        </p:spPr>
        <p:txBody>
          <a:bodyPr anchorCtr="0" anchor="t" bIns="45700" lIns="91425" spcFirstLastPara="1" rIns="91425" wrap="square" tIns="45700"/>
          <a:lstStyle>
            <a:lvl1pPr indent="-297180" lvl="0" marL="457200" marR="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58" name="Google Shape;58;p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9" name="Google Shape;59;p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 name="Google Shape;60;p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1" name="Shape 61"/>
        <p:cNvGrpSpPr/>
        <p:nvPr/>
      </p:nvGrpSpPr>
      <p:grpSpPr>
        <a:xfrm>
          <a:off x="0" y="0"/>
          <a:ext cx="0" cy="0"/>
          <a:chOff x="0" y="0"/>
          <a:chExt cx="0" cy="0"/>
        </a:xfrm>
      </p:grpSpPr>
      <p:sp>
        <p:nvSpPr>
          <p:cNvPr id="62" name="Google Shape;62;p7"/>
          <p:cNvSpPr txBox="1"/>
          <p:nvPr>
            <p:ph type="title"/>
          </p:nvPr>
        </p:nvSpPr>
        <p:spPr>
          <a:xfrm>
            <a:off x="508001" y="2025651"/>
            <a:ext cx="6447501" cy="1369936"/>
          </a:xfrm>
          <a:prstGeom prst="rect">
            <a:avLst/>
          </a:prstGeom>
          <a:noFill/>
          <a:ln>
            <a:noFill/>
          </a:ln>
        </p:spPr>
        <p:txBody>
          <a:bodyPr anchorCtr="0" anchor="b" bIns="45700" lIns="91425" spcFirstLastPara="1" rIns="91425" wrap="square" tIns="45700"/>
          <a:lstStyle>
            <a:lvl1pPr lvl="0" marR="0" algn="l">
              <a:lnSpc>
                <a:spcPct val="100000"/>
              </a:lnSpc>
              <a:spcBef>
                <a:spcPts val="0"/>
              </a:spcBef>
              <a:spcAft>
                <a:spcPts val="0"/>
              </a:spcAft>
              <a:buClr>
                <a:schemeClr val="accent1"/>
              </a:buClr>
              <a:buSzPts val="3000"/>
              <a:buFont typeface="Trebuchet MS"/>
              <a:buNone/>
              <a:defRPr b="0" i="0" sz="30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63" name="Google Shape;63;p7"/>
          <p:cNvSpPr txBox="1"/>
          <p:nvPr>
            <p:ph idx="1" type="body"/>
          </p:nvPr>
        </p:nvSpPr>
        <p:spPr>
          <a:xfrm>
            <a:off x="508001" y="3395586"/>
            <a:ext cx="6447501" cy="645300"/>
          </a:xfrm>
          <a:prstGeom prst="rect">
            <a:avLst/>
          </a:prstGeom>
          <a:noFill/>
          <a:ln>
            <a:noFill/>
          </a:ln>
        </p:spPr>
        <p:txBody>
          <a:bodyPr anchorCtr="0" anchor="t" bIns="45700" lIns="91425" spcFirstLastPara="1" rIns="91425" wrap="square" tIns="45700"/>
          <a:lstStyle>
            <a:lvl1pPr indent="-228600" lvl="0" marL="457200" marR="0" algn="l">
              <a:lnSpc>
                <a:spcPct val="100000"/>
              </a:lnSpc>
              <a:spcBef>
                <a:spcPts val="750"/>
              </a:spcBef>
              <a:spcAft>
                <a:spcPts val="0"/>
              </a:spcAft>
              <a:buClr>
                <a:schemeClr val="accent1"/>
              </a:buClr>
              <a:buSzPts val="1200"/>
              <a:buFont typeface="Noto Sans Symbols"/>
              <a:buNone/>
              <a:defRPr b="0" i="0" sz="1500" u="none" cap="none" strike="noStrike">
                <a:solidFill>
                  <a:srgbClr val="7F7F7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64" name="Google Shape;64;p7"/>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5" name="Google Shape;65;p7"/>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6" name="Google Shape;66;p7"/>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7" name="Shape 67"/>
        <p:cNvGrpSpPr/>
        <p:nvPr/>
      </p:nvGrpSpPr>
      <p:grpSpPr>
        <a:xfrm>
          <a:off x="0" y="0"/>
          <a:ext cx="0" cy="0"/>
          <a:chOff x="0" y="0"/>
          <a:chExt cx="0" cy="0"/>
        </a:xfrm>
      </p:grpSpPr>
      <p:sp>
        <p:nvSpPr>
          <p:cNvPr id="68" name="Google Shape;68;p8"/>
          <p:cNvSpPr txBox="1"/>
          <p:nvPr>
            <p:ph type="title"/>
          </p:nvPr>
        </p:nvSpPr>
        <p:spPr>
          <a:xfrm>
            <a:off x="508001" y="3600450"/>
            <a:ext cx="6447500" cy="425054"/>
          </a:xfrm>
          <a:prstGeom prst="rect">
            <a:avLst/>
          </a:prstGeom>
          <a:noFill/>
          <a:ln>
            <a:noFill/>
          </a:ln>
        </p:spPr>
        <p:txBody>
          <a:bodyPr anchorCtr="0" anchor="b" bIns="45700" lIns="91425" spcFirstLastPara="1" rIns="91425" wrap="square" tIns="45700"/>
          <a:lstStyle>
            <a:lvl1pPr lvl="0" marR="0" algn="l">
              <a:lnSpc>
                <a:spcPct val="100000"/>
              </a:lnSpc>
              <a:spcBef>
                <a:spcPts val="0"/>
              </a:spcBef>
              <a:spcAft>
                <a:spcPts val="0"/>
              </a:spcAft>
              <a:buClr>
                <a:schemeClr val="accent1"/>
              </a:buClr>
              <a:buSzPts val="1800"/>
              <a:buFont typeface="Trebuchet MS"/>
              <a:buNone/>
              <a:defRPr b="0" i="0" sz="18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69" name="Google Shape;69;p8"/>
          <p:cNvSpPr/>
          <p:nvPr>
            <p:ph idx="2" type="pic"/>
          </p:nvPr>
        </p:nvSpPr>
        <p:spPr>
          <a:xfrm>
            <a:off x="508001" y="457200"/>
            <a:ext cx="6447501" cy="2884289"/>
          </a:xfrm>
          <a:prstGeom prst="rect">
            <a:avLst/>
          </a:prstGeom>
          <a:noFill/>
          <a:ln>
            <a:noFill/>
          </a:ln>
        </p:spPr>
        <p:txBody>
          <a:bodyPr anchorCtr="0" anchor="t" bIns="45700" lIns="91425" spcFirstLastPara="1" rIns="91425" wrap="square" tIns="45700"/>
          <a:lstStyle>
            <a:lvl1pPr lvl="0" marR="0" rtl="0" algn="ctr">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1pPr>
            <a:lvl2pPr lvl="1"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2pPr>
            <a:lvl3pPr lvl="2"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3pPr>
            <a:lvl4pPr lvl="3"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4pPr>
            <a:lvl5pPr lvl="4"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5pPr>
            <a:lvl6pPr lvl="5"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6pPr>
            <a:lvl7pPr lvl="6"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7pPr>
            <a:lvl8pPr lvl="7"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8pPr>
            <a:lvl9pPr lvl="8" marR="0" rtl="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9pPr>
          </a:lstStyle>
          <a:p/>
        </p:txBody>
      </p:sp>
      <p:sp>
        <p:nvSpPr>
          <p:cNvPr id="70" name="Google Shape;70;p8"/>
          <p:cNvSpPr txBox="1"/>
          <p:nvPr>
            <p:ph idx="1" type="body"/>
          </p:nvPr>
        </p:nvSpPr>
        <p:spPr>
          <a:xfrm>
            <a:off x="508001" y="4025504"/>
            <a:ext cx="6447500" cy="505518"/>
          </a:xfrm>
          <a:prstGeom prst="rect">
            <a:avLst/>
          </a:prstGeom>
          <a:noFill/>
          <a:ln>
            <a:noFill/>
          </a:ln>
        </p:spPr>
        <p:txBody>
          <a:bodyPr anchorCtr="0" anchor="t" bIns="45700" lIns="91425" spcFirstLastPara="1" rIns="91425" wrap="square" tIns="45700"/>
          <a:lstStyle>
            <a:lvl1pPr indent="-228600" lvl="0" marL="4572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600"/>
              <a:buFont typeface="Noto Sans Symbols"/>
              <a:buNone/>
              <a:defRPr b="0" i="0" sz="750" u="none" cap="none" strike="noStrike">
                <a:solidFill>
                  <a:srgbClr val="3F3F3F"/>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540"/>
              <a:buFont typeface="Noto Sans Symbols"/>
              <a:buNone/>
              <a:defRPr b="0" i="0" sz="675" u="none" cap="none" strike="noStrike">
                <a:solidFill>
                  <a:srgbClr val="3F3F3F"/>
                </a:solidFill>
                <a:latin typeface="Trebuchet MS"/>
                <a:ea typeface="Trebuchet MS"/>
                <a:cs typeface="Trebuchet MS"/>
                <a:sym typeface="Trebuchet MS"/>
              </a:defRPr>
            </a:lvl9pPr>
          </a:lstStyle>
          <a:p/>
        </p:txBody>
      </p:sp>
      <p:sp>
        <p:nvSpPr>
          <p:cNvPr id="71" name="Google Shape;71;p8"/>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2" name="Google Shape;72;p8"/>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3" name="Google Shape;73;p8"/>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74" name="Shape 74"/>
        <p:cNvGrpSpPr/>
        <p:nvPr/>
      </p:nvGrpSpPr>
      <p:grpSpPr>
        <a:xfrm>
          <a:off x="0" y="0"/>
          <a:ext cx="0" cy="0"/>
          <a:chOff x="0" y="0"/>
          <a:chExt cx="0" cy="0"/>
        </a:xfrm>
      </p:grpSpPr>
      <p:sp>
        <p:nvSpPr>
          <p:cNvPr id="75" name="Google Shape;75;p9"/>
          <p:cNvSpPr txBox="1"/>
          <p:nvPr>
            <p:ph type="title"/>
          </p:nvPr>
        </p:nvSpPr>
        <p:spPr>
          <a:xfrm>
            <a:off x="508001" y="457200"/>
            <a:ext cx="6447501" cy="2552700"/>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chemeClr val="accent1"/>
              </a:buClr>
              <a:buSzPts val="3300"/>
              <a:buFont typeface="Trebuchet MS"/>
              <a:buNone/>
              <a:defRPr b="0" i="0" sz="33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76" name="Google Shape;76;p9"/>
          <p:cNvSpPr txBox="1"/>
          <p:nvPr>
            <p:ph idx="1" type="body"/>
          </p:nvPr>
        </p:nvSpPr>
        <p:spPr>
          <a:xfrm>
            <a:off x="508001" y="3352800"/>
            <a:ext cx="6447501" cy="1178222"/>
          </a:xfrm>
          <a:prstGeom prst="rect">
            <a:avLst/>
          </a:prstGeom>
          <a:noFill/>
          <a:ln>
            <a:noFill/>
          </a:ln>
        </p:spPr>
        <p:txBody>
          <a:bodyPr anchorCtr="0" anchor="ctr" bIns="45700" lIns="91425" spcFirstLastPara="1" rIns="91425" wrap="square" tIns="45700"/>
          <a:lstStyle>
            <a:lvl1pPr indent="-228600" lvl="0" marL="457200" marR="0" algn="l">
              <a:lnSpc>
                <a:spcPct val="100000"/>
              </a:lnSpc>
              <a:spcBef>
                <a:spcPts val="750"/>
              </a:spcBef>
              <a:spcAft>
                <a:spcPts val="0"/>
              </a:spcAft>
              <a:buClr>
                <a:schemeClr val="accent1"/>
              </a:buClr>
              <a:buSzPts val="1080"/>
              <a:buFont typeface="Noto Sans Symbols"/>
              <a:buNone/>
              <a:defRPr b="0" i="0" sz="135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77" name="Google Shape;77;p9"/>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8" name="Google Shape;78;p9"/>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9" name="Google Shape;79;p9"/>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80" name="Shape 80"/>
        <p:cNvGrpSpPr/>
        <p:nvPr/>
      </p:nvGrpSpPr>
      <p:grpSpPr>
        <a:xfrm>
          <a:off x="0" y="0"/>
          <a:ext cx="0" cy="0"/>
          <a:chOff x="0" y="0"/>
          <a:chExt cx="0" cy="0"/>
        </a:xfrm>
      </p:grpSpPr>
      <p:sp>
        <p:nvSpPr>
          <p:cNvPr id="81" name="Google Shape;81;p10"/>
          <p:cNvSpPr txBox="1"/>
          <p:nvPr>
            <p:ph type="title"/>
          </p:nvPr>
        </p:nvSpPr>
        <p:spPr>
          <a:xfrm>
            <a:off x="698500" y="457200"/>
            <a:ext cx="6070601" cy="2266950"/>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chemeClr val="accent1"/>
              </a:buClr>
              <a:buSzPts val="3300"/>
              <a:buFont typeface="Trebuchet MS"/>
              <a:buNone/>
              <a:defRPr b="0" i="0" sz="3300" u="none" cap="none" strike="noStrike">
                <a:solidFill>
                  <a:schemeClr val="accent1"/>
                </a:solidFill>
                <a:latin typeface="Trebuchet MS"/>
                <a:ea typeface="Trebuchet MS"/>
                <a:cs typeface="Trebuchet MS"/>
                <a:sym typeface="Trebuchet MS"/>
              </a:defRPr>
            </a:lvl1pPr>
            <a:lvl2pPr lvl="1" marR="0" algn="l">
              <a:lnSpc>
                <a:spcPct val="100000"/>
              </a:lnSpc>
              <a:spcBef>
                <a:spcPts val="0"/>
              </a:spcBef>
              <a:spcAft>
                <a:spcPts val="0"/>
              </a:spcAft>
              <a:buSzPts val="1400"/>
              <a:buNone/>
              <a:defRPr b="0" i="0" sz="1800" u="none" cap="none" strike="noStrike">
                <a:solidFill>
                  <a:schemeClr val="dk2"/>
                </a:solidFill>
              </a:defRPr>
            </a:lvl2pPr>
            <a:lvl3pPr lvl="2" marR="0" algn="l">
              <a:lnSpc>
                <a:spcPct val="100000"/>
              </a:lnSpc>
              <a:spcBef>
                <a:spcPts val="0"/>
              </a:spcBef>
              <a:spcAft>
                <a:spcPts val="0"/>
              </a:spcAft>
              <a:buSzPts val="1400"/>
              <a:buNone/>
              <a:defRPr b="0" i="0" sz="1800" u="none" cap="none" strike="noStrike">
                <a:solidFill>
                  <a:schemeClr val="dk2"/>
                </a:solidFill>
              </a:defRPr>
            </a:lvl3pPr>
            <a:lvl4pPr lvl="3" marR="0" algn="l">
              <a:lnSpc>
                <a:spcPct val="100000"/>
              </a:lnSpc>
              <a:spcBef>
                <a:spcPts val="0"/>
              </a:spcBef>
              <a:spcAft>
                <a:spcPts val="0"/>
              </a:spcAft>
              <a:buSzPts val="1400"/>
              <a:buNone/>
              <a:defRPr b="0" i="0" sz="1800" u="none" cap="none" strike="noStrike">
                <a:solidFill>
                  <a:schemeClr val="dk2"/>
                </a:solidFill>
              </a:defRPr>
            </a:lvl4pPr>
            <a:lvl5pPr lvl="4" marR="0" algn="l">
              <a:lnSpc>
                <a:spcPct val="100000"/>
              </a:lnSpc>
              <a:spcBef>
                <a:spcPts val="0"/>
              </a:spcBef>
              <a:spcAft>
                <a:spcPts val="0"/>
              </a:spcAft>
              <a:buSzPts val="1400"/>
              <a:buNone/>
              <a:defRPr b="0" i="0" sz="1800" u="none" cap="none" strike="noStrike">
                <a:solidFill>
                  <a:schemeClr val="dk2"/>
                </a:solidFill>
              </a:defRPr>
            </a:lvl5pPr>
            <a:lvl6pPr lvl="5" marR="0" algn="l">
              <a:lnSpc>
                <a:spcPct val="100000"/>
              </a:lnSpc>
              <a:spcBef>
                <a:spcPts val="0"/>
              </a:spcBef>
              <a:spcAft>
                <a:spcPts val="0"/>
              </a:spcAft>
              <a:buSzPts val="1400"/>
              <a:buNone/>
              <a:defRPr b="0" i="0" sz="1800" u="none" cap="none" strike="noStrike">
                <a:solidFill>
                  <a:schemeClr val="dk2"/>
                </a:solidFill>
              </a:defRPr>
            </a:lvl6pPr>
            <a:lvl7pPr lvl="6" marR="0" algn="l">
              <a:lnSpc>
                <a:spcPct val="100000"/>
              </a:lnSpc>
              <a:spcBef>
                <a:spcPts val="0"/>
              </a:spcBef>
              <a:spcAft>
                <a:spcPts val="0"/>
              </a:spcAft>
              <a:buSzPts val="1400"/>
              <a:buNone/>
              <a:defRPr b="0" i="0" sz="1800" u="none" cap="none" strike="noStrike">
                <a:solidFill>
                  <a:schemeClr val="dk2"/>
                </a:solidFill>
              </a:defRPr>
            </a:lvl7pPr>
            <a:lvl8pPr lvl="7" marR="0" algn="l">
              <a:lnSpc>
                <a:spcPct val="100000"/>
              </a:lnSpc>
              <a:spcBef>
                <a:spcPts val="0"/>
              </a:spcBef>
              <a:spcAft>
                <a:spcPts val="0"/>
              </a:spcAft>
              <a:buSzPts val="1400"/>
              <a:buNone/>
              <a:defRPr b="0" i="0" sz="1800" u="none" cap="none" strike="noStrike">
                <a:solidFill>
                  <a:schemeClr val="dk2"/>
                </a:solidFill>
              </a:defRPr>
            </a:lvl8pPr>
            <a:lvl9pPr lvl="8" marR="0" algn="l">
              <a:lnSpc>
                <a:spcPct val="100000"/>
              </a:lnSpc>
              <a:spcBef>
                <a:spcPts val="0"/>
              </a:spcBef>
              <a:spcAft>
                <a:spcPts val="0"/>
              </a:spcAft>
              <a:buSzPts val="1400"/>
              <a:buNone/>
              <a:defRPr b="0" i="0" sz="1800" u="none" cap="none" strike="noStrike">
                <a:solidFill>
                  <a:schemeClr val="dk2"/>
                </a:solidFill>
              </a:defRPr>
            </a:lvl9pPr>
          </a:lstStyle>
          <a:p/>
        </p:txBody>
      </p:sp>
      <p:sp>
        <p:nvSpPr>
          <p:cNvPr id="82" name="Google Shape;82;p10"/>
          <p:cNvSpPr txBox="1"/>
          <p:nvPr>
            <p:ph idx="1" type="body"/>
          </p:nvPr>
        </p:nvSpPr>
        <p:spPr>
          <a:xfrm>
            <a:off x="1024604" y="2724150"/>
            <a:ext cx="5418393" cy="285750"/>
          </a:xfrm>
          <a:prstGeom prst="rect">
            <a:avLst/>
          </a:prstGeom>
          <a:noFill/>
          <a:ln>
            <a:noFill/>
          </a:ln>
        </p:spPr>
        <p:txBody>
          <a:bodyPr anchorCtr="0" anchor="ctr" bIns="45700" lIns="91425" spcFirstLastPara="1" rIns="91425" wrap="square" tIns="45700"/>
          <a:lstStyle>
            <a:lvl1pPr indent="-228600" lvl="0" marL="457200" marR="0" algn="l">
              <a:lnSpc>
                <a:spcPct val="100000"/>
              </a:lnSpc>
              <a:spcBef>
                <a:spcPts val="750"/>
              </a:spcBef>
              <a:spcAft>
                <a:spcPts val="0"/>
              </a:spcAft>
              <a:buClr>
                <a:schemeClr val="accent1"/>
              </a:buClr>
              <a:buSzPts val="960"/>
              <a:buFont typeface="Noto Sans Symbols"/>
              <a:buNone/>
              <a:defRPr b="0" i="0" sz="1200" u="none" cap="none" strike="noStrike">
                <a:solidFill>
                  <a:srgbClr val="7F7F7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960"/>
              <a:buFont typeface="Noto Sans Symbols"/>
              <a:buNone/>
              <a:defRPr b="0" i="0" sz="1200" u="none" cap="none" strike="noStrike">
                <a:solidFill>
                  <a:srgbClr val="3F3F3F"/>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840"/>
              <a:buFont typeface="Noto Sans Symbols"/>
              <a:buNone/>
              <a:defRPr b="0" i="0" sz="1050" u="none" cap="none" strike="noStrike">
                <a:solidFill>
                  <a:srgbClr val="3F3F3F"/>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720"/>
              <a:buFont typeface="Noto Sans Symbols"/>
              <a:buNone/>
              <a:defRPr b="0" i="0" sz="900" u="none" cap="none" strike="noStrike">
                <a:solidFill>
                  <a:srgbClr val="3F3F3F"/>
                </a:solidFill>
                <a:latin typeface="Trebuchet MS"/>
                <a:ea typeface="Trebuchet MS"/>
                <a:cs typeface="Trebuchet MS"/>
                <a:sym typeface="Trebuchet MS"/>
              </a:defRPr>
            </a:lvl5pPr>
            <a:lvl6pPr indent="-274320" lvl="5" marL="27432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83" name="Google Shape;83;p10"/>
          <p:cNvSpPr txBox="1"/>
          <p:nvPr>
            <p:ph idx="2" type="body"/>
          </p:nvPr>
        </p:nvSpPr>
        <p:spPr>
          <a:xfrm>
            <a:off x="508001" y="3352800"/>
            <a:ext cx="6447501" cy="1178222"/>
          </a:xfrm>
          <a:prstGeom prst="rect">
            <a:avLst/>
          </a:prstGeom>
          <a:noFill/>
          <a:ln>
            <a:noFill/>
          </a:ln>
        </p:spPr>
        <p:txBody>
          <a:bodyPr anchorCtr="0" anchor="ctr" bIns="45700" lIns="91425" spcFirstLastPara="1" rIns="91425" wrap="square" tIns="45700"/>
          <a:lstStyle>
            <a:lvl1pPr indent="-228600" lvl="0" marL="457200" marR="0" algn="l">
              <a:lnSpc>
                <a:spcPct val="100000"/>
              </a:lnSpc>
              <a:spcBef>
                <a:spcPts val="750"/>
              </a:spcBef>
              <a:spcAft>
                <a:spcPts val="0"/>
              </a:spcAft>
              <a:buClr>
                <a:schemeClr val="accent1"/>
              </a:buClr>
              <a:buSzPts val="1080"/>
              <a:buFont typeface="Noto Sans Symbols"/>
              <a:buNone/>
              <a:defRPr b="0" i="0" sz="1350" u="none" cap="none" strike="noStrike">
                <a:solidFill>
                  <a:srgbClr val="3F3F3F"/>
                </a:solidFill>
                <a:latin typeface="Trebuchet MS"/>
                <a:ea typeface="Trebuchet MS"/>
                <a:cs typeface="Trebuchet MS"/>
                <a:sym typeface="Trebuchet MS"/>
              </a:defRPr>
            </a:lvl1pPr>
            <a:lvl2pPr indent="-228600" lvl="1" marL="914400" marR="0" algn="l">
              <a:lnSpc>
                <a:spcPct val="100000"/>
              </a:lnSpc>
              <a:spcBef>
                <a:spcPts val="750"/>
              </a:spcBef>
              <a:spcAft>
                <a:spcPts val="0"/>
              </a:spcAft>
              <a:buClr>
                <a:schemeClr val="accent1"/>
              </a:buClr>
              <a:buSzPts val="1080"/>
              <a:buFont typeface="Noto Sans Symbols"/>
              <a:buNone/>
              <a:defRPr b="0" i="0" sz="1350" u="none" cap="none" strike="noStrike">
                <a:solidFill>
                  <a:srgbClr val="888888"/>
                </a:solidFill>
                <a:latin typeface="Trebuchet MS"/>
                <a:ea typeface="Trebuchet MS"/>
                <a:cs typeface="Trebuchet MS"/>
                <a:sym typeface="Trebuchet MS"/>
              </a:defRPr>
            </a:lvl2pPr>
            <a:lvl3pPr indent="-228600" lvl="2" marL="1371600" marR="0" algn="l">
              <a:lnSpc>
                <a:spcPct val="100000"/>
              </a:lnSpc>
              <a:spcBef>
                <a:spcPts val="750"/>
              </a:spcBef>
              <a:spcAft>
                <a:spcPts val="0"/>
              </a:spcAft>
              <a:buClr>
                <a:schemeClr val="accent1"/>
              </a:buClr>
              <a:buSzPts val="960"/>
              <a:buFont typeface="Noto Sans Symbols"/>
              <a:buNone/>
              <a:defRPr b="0" i="0" sz="1200" u="none" cap="none" strike="noStrike">
                <a:solidFill>
                  <a:srgbClr val="888888"/>
                </a:solidFill>
                <a:latin typeface="Trebuchet MS"/>
                <a:ea typeface="Trebuchet MS"/>
                <a:cs typeface="Trebuchet MS"/>
                <a:sym typeface="Trebuchet MS"/>
              </a:defRPr>
            </a:lvl3pPr>
            <a:lvl4pPr indent="-228600" lvl="3" marL="1828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4pPr>
            <a:lvl5pPr indent="-228600" lvl="4" marL="22860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5pPr>
            <a:lvl6pPr indent="-228600" lvl="5" marL="27432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6pPr>
            <a:lvl7pPr indent="-228600" lvl="6" marL="32004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7pPr>
            <a:lvl8pPr indent="-228600" lvl="7" marL="36576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8pPr>
            <a:lvl9pPr indent="-228600" lvl="8" marL="4114800" marR="0" algn="l">
              <a:lnSpc>
                <a:spcPct val="100000"/>
              </a:lnSpc>
              <a:spcBef>
                <a:spcPts val="750"/>
              </a:spcBef>
              <a:spcAft>
                <a:spcPts val="0"/>
              </a:spcAft>
              <a:buClr>
                <a:schemeClr val="accent1"/>
              </a:buClr>
              <a:buSzPts val="840"/>
              <a:buFont typeface="Noto Sans Symbols"/>
              <a:buNone/>
              <a:defRPr b="0" i="0" sz="1050" u="none" cap="none" strike="noStrike">
                <a:solidFill>
                  <a:srgbClr val="888888"/>
                </a:solidFill>
                <a:latin typeface="Trebuchet MS"/>
                <a:ea typeface="Trebuchet MS"/>
                <a:cs typeface="Trebuchet MS"/>
                <a:sym typeface="Trebuchet MS"/>
              </a:defRPr>
            </a:lvl9pPr>
          </a:lstStyle>
          <a:p/>
        </p:txBody>
      </p:sp>
      <p:sp>
        <p:nvSpPr>
          <p:cNvPr id="84" name="Google Shape;84;p10"/>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 name="Google Shape;85;p10"/>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 name="Google Shape;86;p10"/>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0"/>
          <p:cNvSpPr txBox="1"/>
          <p:nvPr/>
        </p:nvSpPr>
        <p:spPr>
          <a:xfrm>
            <a:off x="406403" y="592784"/>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BFE471"/>
              </a:buClr>
              <a:buSzPts val="6000"/>
              <a:buFont typeface="Arial"/>
              <a:buNone/>
            </a:pPr>
            <a:r>
              <a:rPr b="0" i="0" lang="en-US" sz="6000" u="none" cap="none" strike="noStrike">
                <a:solidFill>
                  <a:srgbClr val="BFE47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88" name="Google Shape;88;p10"/>
          <p:cNvSpPr txBox="1"/>
          <p:nvPr/>
        </p:nvSpPr>
        <p:spPr>
          <a:xfrm>
            <a:off x="6669758" y="2164917"/>
            <a:ext cx="457200" cy="438582"/>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BFE471"/>
              </a:buClr>
              <a:buSzPts val="6000"/>
              <a:buFont typeface="Arial"/>
              <a:buNone/>
            </a:pPr>
            <a:r>
              <a:rPr b="0" i="0" lang="en-US" sz="6000" u="none" cap="none" strike="noStrike">
                <a:solidFill>
                  <a:srgbClr val="BFE471"/>
                </a:solidFill>
                <a:latin typeface="Arial"/>
                <a:ea typeface="Arial"/>
                <a:cs typeface="Arial"/>
                <a:sym typeface="Arial"/>
              </a:rPr>
              <a:t>”</a:t>
            </a:r>
            <a:endParaRPr b="0" i="0" sz="1050" u="none" cap="none" strike="noStrike">
              <a:solidFill>
                <a:srgbClr val="BFE47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theme" Target="../theme/theme3.xml"/><Relationship Id="rId16" Type="http://schemas.openxmlformats.org/officeDocument/2006/relationships/slideLayout" Target="../slideLayouts/slideLayout30.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6350"/>
            <a:ext cx="9144000" cy="5149850"/>
            <a:chOff x="0" y="-8467"/>
            <a:chExt cx="12192000" cy="6866467"/>
          </a:xfrm>
        </p:grpSpPr>
        <p:cxnSp>
          <p:nvCxnSpPr>
            <p:cNvPr id="7" name="Google Shape;7;p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1"/>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9" name="Google Shape;9;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10" name="Google Shape;10;p1"/>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411"/>
              </a:srgbClr>
            </a:solidFill>
            <a:ln>
              <a:noFill/>
            </a:ln>
          </p:spPr>
        </p:sp>
        <p:sp>
          <p:nvSpPr>
            <p:cNvPr id="13" name="Google Shape;13;p1"/>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411"/>
              </a:srgbClr>
            </a:solidFill>
            <a:ln>
              <a:noFill/>
            </a:ln>
          </p:spPr>
        </p:sp>
        <p:sp>
          <p:nvSpPr>
            <p:cNvPr id="14" name="Google Shape;14;p1"/>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15" name="Google Shape;15;p1"/>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
            <p:cNvSpPr/>
            <p:nvPr/>
          </p:nvSpPr>
          <p:spPr>
            <a:xfrm>
              <a:off x="0" y="4013200"/>
              <a:ext cx="448733" cy="2844800"/>
            </a:xfrm>
            <a:prstGeom prst="triangle">
              <a:avLst>
                <a:gd fmla="val 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 name="Google Shape;17;p1"/>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8" name="Google Shape;18;p1"/>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lstStyle>
            <a:lvl1pPr indent="-297180" lvl="0" marL="457200" marR="0" rtl="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rtl="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rtl="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9" name="Google Shape;19;p1"/>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rtl="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1"/>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 name="Google Shape;21;p1"/>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23" name="Shape 123"/>
        <p:cNvGrpSpPr/>
        <p:nvPr/>
      </p:nvGrpSpPr>
      <p:grpSpPr>
        <a:xfrm>
          <a:off x="0" y="0"/>
          <a:ext cx="0" cy="0"/>
          <a:chOff x="0" y="0"/>
          <a:chExt cx="0" cy="0"/>
        </a:xfrm>
      </p:grpSpPr>
      <p:grpSp>
        <p:nvGrpSpPr>
          <p:cNvPr id="124" name="Google Shape;124;p16"/>
          <p:cNvGrpSpPr/>
          <p:nvPr/>
        </p:nvGrpSpPr>
        <p:grpSpPr>
          <a:xfrm>
            <a:off x="0" y="-6350"/>
            <a:ext cx="9144000" cy="5149850"/>
            <a:chOff x="0" y="-8467"/>
            <a:chExt cx="12192000" cy="6866467"/>
          </a:xfrm>
        </p:grpSpPr>
        <p:cxnSp>
          <p:nvCxnSpPr>
            <p:cNvPr id="125" name="Google Shape;125;p16"/>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126" name="Google Shape;126;p16"/>
            <p:cNvCxnSpPr/>
            <p:nvPr/>
          </p:nvCxnSpPr>
          <p:spPr>
            <a:xfrm flipH="1">
              <a:off x="7425267" y="3681413"/>
              <a:ext cx="4763558" cy="3176587"/>
            </a:xfrm>
            <a:prstGeom prst="straightConnector1">
              <a:avLst/>
            </a:prstGeom>
            <a:noFill/>
            <a:ln cap="flat" cmpd="sng" w="9525">
              <a:solidFill>
                <a:srgbClr val="D8D8D8"/>
              </a:solidFill>
              <a:prstDash val="solid"/>
              <a:round/>
              <a:headEnd len="sm" w="sm" type="none"/>
              <a:tailEnd len="sm" w="sm" type="none"/>
            </a:ln>
          </p:spPr>
        </p:cxnSp>
        <p:sp>
          <p:nvSpPr>
            <p:cNvPr id="127" name="Google Shape;127;p16"/>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411"/>
              </a:schemeClr>
            </a:solidFill>
            <a:ln>
              <a:noFill/>
            </a:ln>
          </p:spPr>
        </p:sp>
        <p:sp>
          <p:nvSpPr>
            <p:cNvPr id="128" name="Google Shape;128;p16"/>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29" name="Google Shape;129;p16"/>
            <p:cNvSpPr/>
            <p:nvPr/>
          </p:nvSpPr>
          <p:spPr>
            <a:xfrm>
              <a:off x="8932333" y="3048000"/>
              <a:ext cx="3259667" cy="3810000"/>
            </a:xfrm>
            <a:prstGeom prst="triangle">
              <a:avLst>
                <a:gd fmla="val 100000" name="adj"/>
              </a:avLst>
            </a:prstGeom>
            <a:solidFill>
              <a:schemeClr val="accent2">
                <a:alpha val="71372"/>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16"/>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411"/>
              </a:srgbClr>
            </a:solidFill>
            <a:ln>
              <a:noFill/>
            </a:ln>
          </p:spPr>
        </p:sp>
        <p:sp>
          <p:nvSpPr>
            <p:cNvPr id="131" name="Google Shape;131;p16"/>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411"/>
              </a:srgbClr>
            </a:solidFill>
            <a:ln>
              <a:noFill/>
            </a:ln>
          </p:spPr>
        </p:sp>
        <p:sp>
          <p:nvSpPr>
            <p:cNvPr id="132" name="Google Shape;132;p16"/>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133" name="Google Shape;133;p16"/>
            <p:cNvSpPr/>
            <p:nvPr/>
          </p:nvSpPr>
          <p:spPr>
            <a:xfrm>
              <a:off x="10371666" y="3589867"/>
              <a:ext cx="1817159" cy="3268133"/>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6"/>
            <p:cNvSpPr/>
            <p:nvPr/>
          </p:nvSpPr>
          <p:spPr>
            <a:xfrm>
              <a:off x="0" y="4013200"/>
              <a:ext cx="448733" cy="2844800"/>
            </a:xfrm>
            <a:prstGeom prst="triangle">
              <a:avLst>
                <a:gd fmla="val 0" name="adj"/>
              </a:avLst>
            </a:prstGeom>
            <a:solidFill>
              <a:schemeClr val="accent1">
                <a:alpha val="8431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 name="Google Shape;135;p16"/>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36" name="Google Shape;136;p16"/>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lstStyle>
            <a:lvl1pPr indent="-297180" lvl="0" marL="457200" marR="0" rtl="0" algn="l">
              <a:lnSpc>
                <a:spcPct val="100000"/>
              </a:lnSpc>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rtl="0" algn="l">
              <a:lnSpc>
                <a:spcPct val="100000"/>
              </a:lnSpc>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rtl="0" algn="l">
              <a:lnSpc>
                <a:spcPct val="100000"/>
              </a:lnSpc>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rtl="0" algn="l">
              <a:lnSpc>
                <a:spcPct val="100000"/>
              </a:lnSpc>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37" name="Google Shape;137;p16"/>
          <p:cNvSpPr txBox="1"/>
          <p:nvPr>
            <p:ph idx="10" type="dt"/>
          </p:nvPr>
        </p:nvSpPr>
        <p:spPr>
          <a:xfrm>
            <a:off x="5403850" y="4531022"/>
            <a:ext cx="683954" cy="273844"/>
          </a:xfrm>
          <a:prstGeom prst="rect">
            <a:avLst/>
          </a:prstGeom>
          <a:noFill/>
          <a:ln>
            <a:noFill/>
          </a:ln>
        </p:spPr>
        <p:txBody>
          <a:bodyPr anchorCtr="0" anchor="ctr" bIns="45700" lIns="91425" spcFirstLastPara="1" rIns="91425" wrap="square" tIns="45700"/>
          <a:lstStyle>
            <a:lvl1pPr lvl="0" marR="0" rtl="0" algn="r">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8" name="Google Shape;138;p16"/>
          <p:cNvSpPr txBox="1"/>
          <p:nvPr>
            <p:ph idx="11" type="ftr"/>
          </p:nvPr>
        </p:nvSpPr>
        <p:spPr>
          <a:xfrm>
            <a:off x="508001" y="4531022"/>
            <a:ext cx="4723209" cy="273844"/>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Clr>
                <a:srgbClr val="888888"/>
              </a:buClr>
              <a:buSzPts val="675"/>
              <a:buFont typeface="Arial"/>
              <a:buNone/>
              <a:defRPr b="0" i="0" sz="675"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9" name="Google Shape;139;p16"/>
          <p:cNvSpPr txBox="1"/>
          <p:nvPr>
            <p:ph idx="12" type="sldNum"/>
          </p:nvPr>
        </p:nvSpPr>
        <p:spPr>
          <a:xfrm>
            <a:off x="6442998" y="4531022"/>
            <a:ext cx="512504"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chemeClr val="accent1"/>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4.png"/><Relationship Id="rId5" Type="http://schemas.openxmlformats.org/officeDocument/2006/relationships/image" Target="../media/image15.jpg"/><Relationship Id="rId6" Type="http://schemas.openxmlformats.org/officeDocument/2006/relationships/image" Target="../media/image11.jpg"/><Relationship Id="rId7" Type="http://schemas.openxmlformats.org/officeDocument/2006/relationships/image" Target="../media/image9.png"/><Relationship Id="rId8"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0.png"/><Relationship Id="rId7"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hyperlink" Target="http://images/Content/0/Result_0_1.png" TargetMode="External"/><Relationship Id="rId5"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3.jpg"/><Relationship Id="rId4" Type="http://schemas.openxmlformats.org/officeDocument/2006/relationships/image" Target="../media/image5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0.jp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8.jpg"/><Relationship Id="rId5" Type="http://schemas.openxmlformats.org/officeDocument/2006/relationships/image" Target="../media/image39.jpg"/><Relationship Id="rId6"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4.jpg"/><Relationship Id="rId4" Type="http://schemas.openxmlformats.org/officeDocument/2006/relationships/image" Target="../media/image3.jpg"/><Relationship Id="rId5"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46.png"/><Relationship Id="rId4" Type="http://schemas.openxmlformats.org/officeDocument/2006/relationships/image" Target="../media/image49.png"/><Relationship Id="rId5" Type="http://schemas.openxmlformats.org/officeDocument/2006/relationships/image" Target="../media/image47.png"/><Relationship Id="rId6" Type="http://schemas.openxmlformats.org/officeDocument/2006/relationships/image" Target="../media/image4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61.jpg"/><Relationship Id="rId4" Type="http://schemas.openxmlformats.org/officeDocument/2006/relationships/image" Target="../media/image55.png"/><Relationship Id="rId5"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6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62.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51.png"/><Relationship Id="rId4" Type="http://schemas.openxmlformats.org/officeDocument/2006/relationships/image" Target="../media/image70.png"/><Relationship Id="rId5"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58.png"/><Relationship Id="rId4"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 Id="rId3" Type="http://schemas.openxmlformats.org/officeDocument/2006/relationships/image" Target="../media/image68.png"/><Relationship Id="rId4" Type="http://schemas.openxmlformats.org/officeDocument/2006/relationships/image" Target="../media/image66.png"/><Relationship Id="rId5"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6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67.jpg"/><Relationship Id="rId4" Type="http://schemas.openxmlformats.org/officeDocument/2006/relationships/image" Target="../media/image6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56.jpg"/><Relationship Id="rId4" Type="http://schemas.openxmlformats.org/officeDocument/2006/relationships/image" Target="../media/image6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3"/>
          <p:cNvSpPr txBox="1"/>
          <p:nvPr>
            <p:ph type="ctrTitle"/>
          </p:nvPr>
        </p:nvSpPr>
        <p:spPr>
          <a:xfrm>
            <a:off x="1280160" y="393997"/>
            <a:ext cx="5310835" cy="1038758"/>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accent1"/>
              </a:buClr>
              <a:buSzPts val="4050"/>
              <a:buFont typeface="Trebuchet MS"/>
              <a:buNone/>
            </a:pPr>
            <a:r>
              <a:rPr b="0" i="0" lang="en-US" sz="4050" u="none" cap="none" strike="noStrike">
                <a:solidFill>
                  <a:schemeClr val="accent1"/>
                </a:solidFill>
                <a:latin typeface="Trebuchet MS"/>
                <a:ea typeface="Trebuchet MS"/>
                <a:cs typeface="Trebuchet MS"/>
                <a:sym typeface="Trebuchet MS"/>
              </a:rPr>
              <a:t> </a:t>
            </a:r>
            <a:r>
              <a:rPr b="0" i="0" lang="en-US" sz="2000" u="none" cap="none" strike="noStrike">
                <a:solidFill>
                  <a:schemeClr val="accent1"/>
                </a:solidFill>
              </a:rPr>
              <a:t>THE DESIGN OF A DEBRIS CLEARING VESSEL</a:t>
            </a:r>
            <a:endParaRPr sz="1800"/>
          </a:p>
        </p:txBody>
      </p:sp>
      <p:sp>
        <p:nvSpPr>
          <p:cNvPr id="262" name="Google Shape;262;p33"/>
          <p:cNvSpPr txBox="1"/>
          <p:nvPr>
            <p:ph idx="1" type="subTitle"/>
          </p:nvPr>
        </p:nvSpPr>
        <p:spPr>
          <a:xfrm>
            <a:off x="1382572" y="3760507"/>
            <a:ext cx="4073313" cy="103551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1080"/>
              <a:buFont typeface="Noto Sans Symbols"/>
              <a:buNone/>
            </a:pPr>
            <a:r>
              <a:rPr b="0" i="0" lang="en-US" sz="1350" u="none" cap="none" strike="noStrike">
                <a:solidFill>
                  <a:srgbClr val="7F7F7F"/>
                </a:solidFill>
                <a:latin typeface="Trebuchet MS"/>
                <a:ea typeface="Trebuchet MS"/>
                <a:cs typeface="Trebuchet MS"/>
                <a:sym typeface="Trebuchet MS"/>
              </a:rPr>
              <a:t>		Presented By:</a:t>
            </a:r>
            <a:endParaRPr/>
          </a:p>
          <a:p>
            <a:pPr indent="0" lvl="0" marL="0" marR="0" rtl="0" algn="l">
              <a:lnSpc>
                <a:spcPct val="100000"/>
              </a:lnSpc>
              <a:spcBef>
                <a:spcPts val="750"/>
              </a:spcBef>
              <a:spcAft>
                <a:spcPts val="0"/>
              </a:spcAft>
              <a:buClr>
                <a:schemeClr val="accent1"/>
              </a:buClr>
              <a:buSzPts val="1080"/>
              <a:buFont typeface="Noto Sans Symbols"/>
              <a:buNone/>
            </a:pPr>
            <a:r>
              <a:rPr b="0" i="0" lang="en-US" sz="1350" u="none" cap="none" strike="noStrike">
                <a:solidFill>
                  <a:srgbClr val="7F7F7F"/>
                </a:solidFill>
                <a:latin typeface="Trebuchet MS"/>
                <a:ea typeface="Trebuchet MS"/>
                <a:cs typeface="Trebuchet MS"/>
                <a:sym typeface="Trebuchet MS"/>
              </a:rPr>
              <a:t>		Mohsin Mehmood </a:t>
            </a:r>
            <a:endParaRPr b="0" i="0" sz="1350" u="none" cap="none" strike="noStrike">
              <a:solidFill>
                <a:srgbClr val="7F7F7F"/>
              </a:solidFill>
              <a:latin typeface="Trebuchet MS"/>
              <a:ea typeface="Trebuchet MS"/>
              <a:cs typeface="Trebuchet MS"/>
              <a:sym typeface="Trebuchet MS"/>
            </a:endParaRPr>
          </a:p>
          <a:p>
            <a:pPr indent="0" lvl="0" marL="0" marR="0" rtl="0" algn="l">
              <a:lnSpc>
                <a:spcPct val="100000"/>
              </a:lnSpc>
              <a:spcBef>
                <a:spcPts val="750"/>
              </a:spcBef>
              <a:spcAft>
                <a:spcPts val="0"/>
              </a:spcAft>
              <a:buClr>
                <a:schemeClr val="accent1"/>
              </a:buClr>
              <a:buSzPts val="1080"/>
              <a:buFont typeface="Noto Sans Symbols"/>
              <a:buNone/>
            </a:pPr>
            <a:r>
              <a:rPr lang="en-US"/>
              <a:t>		</a:t>
            </a:r>
            <a:r>
              <a:rPr b="0" i="0" lang="en-US" sz="1350" u="none" cap="none" strike="noStrike">
                <a:solidFill>
                  <a:srgbClr val="7F7F7F"/>
                </a:solidFill>
                <a:latin typeface="Trebuchet MS"/>
                <a:ea typeface="Trebuchet MS"/>
                <a:cs typeface="Trebuchet MS"/>
                <a:sym typeface="Trebuchet MS"/>
              </a:rPr>
              <a:t>&amp; Hafeez Shittu</a:t>
            </a:r>
            <a:endParaRPr/>
          </a:p>
        </p:txBody>
      </p:sp>
      <p:pic>
        <p:nvPicPr>
          <p:cNvPr id="263" name="Google Shape;263;p33"/>
          <p:cNvPicPr preferRelativeResize="0"/>
          <p:nvPr/>
        </p:nvPicPr>
        <p:blipFill rotWithShape="1">
          <a:blip r:embed="rId3">
            <a:alphaModFix/>
          </a:blip>
          <a:srcRect b="0" l="0" r="0" t="0"/>
          <a:stretch/>
        </p:blipFill>
        <p:spPr>
          <a:xfrm rot="5400000">
            <a:off x="3193136" y="993790"/>
            <a:ext cx="1806748" cy="2684679"/>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42"/>
          <p:cNvSpPr txBox="1"/>
          <p:nvPr>
            <p:ph type="title"/>
          </p:nvPr>
        </p:nvSpPr>
        <p:spPr>
          <a:xfrm>
            <a:off x="589279" y="267172"/>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Project Timeline</a:t>
            </a:r>
            <a:endParaRPr>
              <a:latin typeface="Times New Roman"/>
              <a:ea typeface="Times New Roman"/>
              <a:cs typeface="Times New Roman"/>
              <a:sym typeface="Times New Roman"/>
            </a:endParaRPr>
          </a:p>
        </p:txBody>
      </p:sp>
      <p:pic>
        <p:nvPicPr>
          <p:cNvPr id="356" name="Google Shape;356;p42"/>
          <p:cNvPicPr preferRelativeResize="0"/>
          <p:nvPr/>
        </p:nvPicPr>
        <p:blipFill rotWithShape="1">
          <a:blip r:embed="rId3">
            <a:alphaModFix/>
          </a:blip>
          <a:srcRect b="0" l="0" r="0" t="0"/>
          <a:stretch/>
        </p:blipFill>
        <p:spPr>
          <a:xfrm>
            <a:off x="711199" y="934720"/>
            <a:ext cx="4538134" cy="3881330"/>
          </a:xfrm>
          <a:prstGeom prst="rect">
            <a:avLst/>
          </a:prstGeom>
          <a:noFill/>
          <a:ln>
            <a:noFill/>
          </a:ln>
          <a:effectLst>
            <a:outerShdw blurRad="190500" rotWithShape="0" algn="tl">
              <a:srgbClr val="000000">
                <a:alpha val="69803"/>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508001" y="457200"/>
            <a:ext cx="6447501" cy="68397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(Task 1)</a:t>
            </a:r>
            <a:endParaRPr>
              <a:latin typeface="Times New Roman"/>
              <a:ea typeface="Times New Roman"/>
              <a:cs typeface="Times New Roman"/>
              <a:sym typeface="Times New Roman"/>
            </a:endParaRPr>
          </a:p>
        </p:txBody>
      </p:sp>
      <p:sp>
        <p:nvSpPr>
          <p:cNvPr id="362" name="Google Shape;362;p43"/>
          <p:cNvSpPr txBox="1"/>
          <p:nvPr>
            <p:ph idx="1" type="body"/>
          </p:nvPr>
        </p:nvSpPr>
        <p:spPr>
          <a:xfrm>
            <a:off x="508001" y="1082650"/>
            <a:ext cx="6447501" cy="3448372"/>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Research</a:t>
            </a:r>
            <a:endParaRPr>
              <a:latin typeface="Times New Roman"/>
              <a:ea typeface="Times New Roman"/>
              <a:cs typeface="Times New Roman"/>
              <a:sym typeface="Times New Roman"/>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Banana Boats</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Hydrofoil boats</a:t>
            </a:r>
            <a:endParaRPr>
              <a:latin typeface="Times New Roman"/>
              <a:ea typeface="Times New Roman"/>
              <a:cs typeface="Times New Roman"/>
              <a:sym typeface="Times New Roman"/>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Catamaran Boats</a:t>
            </a:r>
            <a:endParaRPr>
              <a:latin typeface="Times New Roman"/>
              <a:ea typeface="Times New Roman"/>
              <a:cs typeface="Times New Roman"/>
              <a:sym typeface="Times New Roman"/>
            </a:endParaRPr>
          </a:p>
          <a:p>
            <a:pPr indent="-297180" lvl="0" marL="457200" marR="0" rtl="0" algn="l">
              <a:lnSpc>
                <a:spcPct val="100000"/>
              </a:lnSpc>
              <a:spcBef>
                <a:spcPts val="750"/>
              </a:spcBef>
              <a:spcAft>
                <a:spcPts val="0"/>
              </a:spcAft>
              <a:buClr>
                <a:schemeClr val="accent1"/>
              </a:buClr>
              <a:buSzPts val="1080"/>
              <a:buFont typeface="Noto Sans Symbols"/>
              <a:buChar char="▶"/>
            </a:pPr>
            <a:r>
              <a:rPr b="1" lang="en-US">
                <a:latin typeface="Times New Roman"/>
                <a:ea typeface="Times New Roman"/>
                <a:cs typeface="Times New Roman"/>
                <a:sym typeface="Times New Roman"/>
              </a:rPr>
              <a:t>Pontoons and its advantages:</a:t>
            </a:r>
            <a:endParaRPr/>
          </a:p>
          <a:p>
            <a:pPr indent="-297180" lvl="0" marL="457200" rtl="0" algn="l">
              <a:lnSpc>
                <a:spcPct val="100000"/>
              </a:lnSpc>
              <a:spcBef>
                <a:spcPts val="750"/>
              </a:spcBef>
              <a:spcAft>
                <a:spcPts val="0"/>
              </a:spcAft>
              <a:buSzPts val="1080"/>
              <a:buFont typeface="Noto Sans Symbols"/>
              <a:buChar char="✓"/>
            </a:pPr>
            <a:r>
              <a:rPr lang="en-US">
                <a:latin typeface="Times New Roman"/>
                <a:ea typeface="Times New Roman"/>
                <a:cs typeface="Times New Roman"/>
                <a:sym typeface="Times New Roman"/>
              </a:rPr>
              <a:t>Ease of Use/Maintenance</a:t>
            </a:r>
            <a:endParaRPr/>
          </a:p>
          <a:p>
            <a:pPr indent="-297180" lvl="0" marL="457200" rtl="0" algn="l">
              <a:lnSpc>
                <a:spcPct val="100000"/>
              </a:lnSpc>
              <a:spcBef>
                <a:spcPts val="750"/>
              </a:spcBef>
              <a:spcAft>
                <a:spcPts val="0"/>
              </a:spcAft>
              <a:buSzPts val="1080"/>
              <a:buFont typeface="Noto Sans Symbols"/>
              <a:buChar char="✓"/>
            </a:pPr>
            <a:r>
              <a:rPr lang="en-US">
                <a:latin typeface="Times New Roman"/>
                <a:ea typeface="Times New Roman"/>
                <a:cs typeface="Times New Roman"/>
                <a:sym typeface="Times New Roman"/>
              </a:rPr>
              <a:t>Building Cost and Storage</a:t>
            </a:r>
            <a:endParaRPr/>
          </a:p>
          <a:p>
            <a:pPr indent="-297180" lvl="0" marL="457200" rtl="0" algn="l">
              <a:lnSpc>
                <a:spcPct val="100000"/>
              </a:lnSpc>
              <a:spcBef>
                <a:spcPts val="750"/>
              </a:spcBef>
              <a:spcAft>
                <a:spcPts val="0"/>
              </a:spcAft>
              <a:buSzPts val="1080"/>
              <a:buFont typeface="Noto Sans Symbols"/>
              <a:buChar char="✓"/>
            </a:pPr>
            <a:r>
              <a:rPr lang="en-US">
                <a:latin typeface="Times New Roman"/>
                <a:ea typeface="Times New Roman"/>
                <a:cs typeface="Times New Roman"/>
                <a:sym typeface="Times New Roman"/>
              </a:rPr>
              <a:t>Longevity</a:t>
            </a:r>
            <a:endParaRPr>
              <a:latin typeface="Times New Roman"/>
              <a:ea typeface="Times New Roman"/>
              <a:cs typeface="Times New Roman"/>
              <a:sym typeface="Times New Roman"/>
            </a:endParaRPr>
          </a:p>
          <a:p>
            <a:pPr indent="-228600" lvl="0" marL="457200" rtl="0" algn="l">
              <a:lnSpc>
                <a:spcPct val="100000"/>
              </a:lnSpc>
              <a:spcBef>
                <a:spcPts val="750"/>
              </a:spcBef>
              <a:spcAft>
                <a:spcPts val="0"/>
              </a:spcAft>
              <a:buSzPts val="1080"/>
              <a:buFont typeface="Noto Sans Symbols"/>
              <a:buNone/>
            </a:pPr>
            <a:r>
              <a:t/>
            </a:r>
            <a:endParaRPr b="1"/>
          </a:p>
          <a:p>
            <a:pPr indent="-228600" lvl="0" marL="457200" rtl="0" algn="l">
              <a:lnSpc>
                <a:spcPct val="100000"/>
              </a:lnSpc>
              <a:spcBef>
                <a:spcPts val="750"/>
              </a:spcBef>
              <a:spcAft>
                <a:spcPts val="0"/>
              </a:spcAft>
              <a:buSzPts val="1080"/>
              <a:buFont typeface="Noto Sans Symbols"/>
              <a:buNone/>
            </a:pPr>
            <a:r>
              <a:t/>
            </a:r>
            <a:endParaRPr/>
          </a:p>
        </p:txBody>
      </p:sp>
      <p:pic>
        <p:nvPicPr>
          <p:cNvPr id="363" name="Google Shape;363;p43"/>
          <p:cNvPicPr preferRelativeResize="0"/>
          <p:nvPr/>
        </p:nvPicPr>
        <p:blipFill rotWithShape="1">
          <a:blip r:embed="rId3">
            <a:alphaModFix/>
          </a:blip>
          <a:srcRect b="0" l="0" r="0" t="0"/>
          <a:stretch/>
        </p:blipFill>
        <p:spPr>
          <a:xfrm>
            <a:off x="4725619" y="1082650"/>
            <a:ext cx="1595984" cy="1069860"/>
          </a:xfrm>
          <a:prstGeom prst="rect">
            <a:avLst/>
          </a:prstGeom>
          <a:noFill/>
          <a:ln>
            <a:noFill/>
          </a:ln>
        </p:spPr>
      </p:pic>
      <p:pic>
        <p:nvPicPr>
          <p:cNvPr id="364" name="Google Shape;364;p43"/>
          <p:cNvPicPr preferRelativeResize="0"/>
          <p:nvPr/>
        </p:nvPicPr>
        <p:blipFill rotWithShape="1">
          <a:blip r:embed="rId4">
            <a:alphaModFix/>
          </a:blip>
          <a:srcRect b="0" l="0" r="0" t="0"/>
          <a:stretch/>
        </p:blipFill>
        <p:spPr>
          <a:xfrm>
            <a:off x="4725619" y="3422234"/>
            <a:ext cx="1595984" cy="1007656"/>
          </a:xfrm>
          <a:prstGeom prst="rect">
            <a:avLst/>
          </a:prstGeom>
          <a:noFill/>
          <a:ln>
            <a:noFill/>
          </a:ln>
        </p:spPr>
      </p:pic>
      <p:pic>
        <p:nvPicPr>
          <p:cNvPr id="365" name="Google Shape;365;p43"/>
          <p:cNvPicPr preferRelativeResize="0"/>
          <p:nvPr/>
        </p:nvPicPr>
        <p:blipFill rotWithShape="1">
          <a:blip r:embed="rId5">
            <a:alphaModFix/>
          </a:blip>
          <a:srcRect b="0" l="0" r="0" t="0"/>
          <a:stretch/>
        </p:blipFill>
        <p:spPr>
          <a:xfrm>
            <a:off x="4725619" y="2295696"/>
            <a:ext cx="1595984" cy="11265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44"/>
          <p:cNvSpPr txBox="1"/>
          <p:nvPr>
            <p:ph type="title"/>
          </p:nvPr>
        </p:nvSpPr>
        <p:spPr>
          <a:xfrm>
            <a:off x="508001" y="457200"/>
            <a:ext cx="6447502" cy="59618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b="1" lang="en-US">
                <a:latin typeface="Times New Roman"/>
                <a:ea typeface="Times New Roman"/>
                <a:cs typeface="Times New Roman"/>
                <a:sym typeface="Times New Roman"/>
              </a:rPr>
              <a:t>Implementation of Task 2.</a:t>
            </a:r>
            <a:br>
              <a:rPr b="1" lang="en-US"/>
            </a:br>
            <a:endParaRPr/>
          </a:p>
        </p:txBody>
      </p:sp>
      <p:sp>
        <p:nvSpPr>
          <p:cNvPr id="371" name="Google Shape;371;p44"/>
          <p:cNvSpPr txBox="1"/>
          <p:nvPr>
            <p:ph idx="1" type="body"/>
          </p:nvPr>
        </p:nvSpPr>
        <p:spPr>
          <a:xfrm>
            <a:off x="375274" y="1070458"/>
            <a:ext cx="3138026" cy="2910579"/>
          </a:xfrm>
          <a:prstGeom prst="rect">
            <a:avLst/>
          </a:prstGeom>
          <a:noFill/>
          <a:ln>
            <a:noFill/>
          </a:ln>
        </p:spPr>
        <p:txBody>
          <a:bodyPr anchorCtr="0" anchor="t" bIns="45700" lIns="91425" spcFirstLastPara="1" rIns="91425" wrap="square" tIns="45700">
            <a:noAutofit/>
          </a:bodyPr>
          <a:lstStyle/>
          <a:p>
            <a:pPr indent="0" lvl="0" marL="160020" rtl="0" algn="l">
              <a:lnSpc>
                <a:spcPct val="100000"/>
              </a:lnSpc>
              <a:spcBef>
                <a:spcPts val="750"/>
              </a:spcBef>
              <a:spcAft>
                <a:spcPts val="0"/>
              </a:spcAft>
              <a:buSzPts val="1080"/>
              <a:buNone/>
            </a:pPr>
            <a:r>
              <a:rPr b="1" lang="en-US">
                <a:latin typeface="Times New Roman"/>
                <a:ea typeface="Times New Roman"/>
                <a:cs typeface="Times New Roman"/>
                <a:sym typeface="Times New Roman"/>
              </a:rPr>
              <a:t>Earlier designs</a:t>
            </a:r>
            <a:r>
              <a:rPr b="1" lang="en-US"/>
              <a:t>:</a:t>
            </a:r>
            <a:endParaRPr/>
          </a:p>
          <a:p>
            <a:pPr indent="-228600" lvl="0" marL="457200" marR="0" rtl="0" algn="l">
              <a:lnSpc>
                <a:spcPct val="100000"/>
              </a:lnSpc>
              <a:spcBef>
                <a:spcPts val="750"/>
              </a:spcBef>
              <a:spcAft>
                <a:spcPts val="0"/>
              </a:spcAft>
              <a:buClr>
                <a:schemeClr val="accent1"/>
              </a:buClr>
              <a:buSzPts val="1080"/>
              <a:buFont typeface="Noto Sans Symbols"/>
              <a:buNone/>
            </a:pPr>
            <a:r>
              <a:t/>
            </a:r>
            <a:endParaRPr/>
          </a:p>
        </p:txBody>
      </p:sp>
      <p:pic>
        <p:nvPicPr>
          <p:cNvPr id="372" name="Google Shape;372;p44"/>
          <p:cNvPicPr preferRelativeResize="0"/>
          <p:nvPr/>
        </p:nvPicPr>
        <p:blipFill rotWithShape="1">
          <a:blip r:embed="rId3">
            <a:alphaModFix/>
          </a:blip>
          <a:srcRect b="0" l="0" r="0" t="0"/>
          <a:stretch/>
        </p:blipFill>
        <p:spPr>
          <a:xfrm>
            <a:off x="638975" y="1568800"/>
            <a:ext cx="1068018" cy="1506932"/>
          </a:xfrm>
          <a:prstGeom prst="rect">
            <a:avLst/>
          </a:prstGeom>
          <a:noFill/>
          <a:ln>
            <a:noFill/>
          </a:ln>
          <a:effectLst>
            <a:outerShdw blurRad="50800" rotWithShape="0" algn="ctr" dir="5400000" dist="50800">
              <a:schemeClr val="dk2"/>
            </a:outerShdw>
          </a:effectLst>
        </p:spPr>
      </p:pic>
      <p:pic>
        <p:nvPicPr>
          <p:cNvPr id="373" name="Google Shape;373;p44"/>
          <p:cNvPicPr preferRelativeResize="0"/>
          <p:nvPr/>
        </p:nvPicPr>
        <p:blipFill rotWithShape="1">
          <a:blip r:embed="rId4">
            <a:alphaModFix/>
          </a:blip>
          <a:srcRect b="0" l="0" r="0" t="0"/>
          <a:stretch/>
        </p:blipFill>
        <p:spPr>
          <a:xfrm rot="10800000">
            <a:off x="1796376" y="1587397"/>
            <a:ext cx="1152221" cy="1506932"/>
          </a:xfrm>
          <a:prstGeom prst="rect">
            <a:avLst/>
          </a:prstGeom>
          <a:noFill/>
          <a:ln>
            <a:noFill/>
          </a:ln>
          <a:effectLst>
            <a:outerShdw blurRad="50800" rotWithShape="0" algn="ctr" dir="5400000" dist="50800">
              <a:schemeClr val="dk1">
                <a:alpha val="62745"/>
              </a:schemeClr>
            </a:outerShdw>
          </a:effectLst>
        </p:spPr>
      </p:pic>
      <p:pic>
        <p:nvPicPr>
          <p:cNvPr id="374" name="Google Shape;374;p44"/>
          <p:cNvPicPr preferRelativeResize="0"/>
          <p:nvPr/>
        </p:nvPicPr>
        <p:blipFill rotWithShape="1">
          <a:blip r:embed="rId5">
            <a:alphaModFix/>
          </a:blip>
          <a:srcRect b="0" l="0" r="0" t="0"/>
          <a:stretch/>
        </p:blipFill>
        <p:spPr>
          <a:xfrm rot="5400000">
            <a:off x="392695" y="3434961"/>
            <a:ext cx="1560578" cy="1068018"/>
          </a:xfrm>
          <a:prstGeom prst="rect">
            <a:avLst/>
          </a:prstGeom>
          <a:noFill/>
          <a:ln>
            <a:noFill/>
          </a:ln>
          <a:effectLst>
            <a:reflection blurRad="0" dir="5400000" dist="50800" endA="0" endPos="3000" fadeDir="5400000" kx="0" rotWithShape="0" algn="bl" stA="55000" stPos="0" sy="-100000" ky="0"/>
          </a:effectLst>
        </p:spPr>
      </p:pic>
      <p:pic>
        <p:nvPicPr>
          <p:cNvPr id="375" name="Google Shape;375;p44"/>
          <p:cNvPicPr preferRelativeResize="0"/>
          <p:nvPr/>
        </p:nvPicPr>
        <p:blipFill rotWithShape="1">
          <a:blip r:embed="rId6">
            <a:alphaModFix/>
          </a:blip>
          <a:srcRect b="0" l="0" r="0" t="0"/>
          <a:stretch/>
        </p:blipFill>
        <p:spPr>
          <a:xfrm>
            <a:off x="1778125" y="3188681"/>
            <a:ext cx="1188721" cy="1560578"/>
          </a:xfrm>
          <a:prstGeom prst="rect">
            <a:avLst/>
          </a:prstGeom>
          <a:noFill/>
          <a:ln>
            <a:noFill/>
          </a:ln>
        </p:spPr>
      </p:pic>
      <p:pic>
        <p:nvPicPr>
          <p:cNvPr id="376" name="Google Shape;376;p44"/>
          <p:cNvPicPr preferRelativeResize="0"/>
          <p:nvPr/>
        </p:nvPicPr>
        <p:blipFill rotWithShape="1">
          <a:blip r:embed="rId7">
            <a:alphaModFix/>
          </a:blip>
          <a:srcRect b="0" l="0" r="0" t="0"/>
          <a:stretch/>
        </p:blipFill>
        <p:spPr>
          <a:xfrm rot="10800000">
            <a:off x="3513301" y="1612110"/>
            <a:ext cx="1447874" cy="1784442"/>
          </a:xfrm>
          <a:prstGeom prst="rect">
            <a:avLst/>
          </a:prstGeom>
          <a:noFill/>
          <a:ln>
            <a:noFill/>
          </a:ln>
        </p:spPr>
      </p:pic>
      <p:pic>
        <p:nvPicPr>
          <p:cNvPr id="377" name="Google Shape;377;p44"/>
          <p:cNvPicPr preferRelativeResize="0"/>
          <p:nvPr/>
        </p:nvPicPr>
        <p:blipFill rotWithShape="1">
          <a:blip r:embed="rId8">
            <a:alphaModFix/>
          </a:blip>
          <a:srcRect b="0" l="0" r="0" t="0"/>
          <a:stretch/>
        </p:blipFill>
        <p:spPr>
          <a:xfrm rot="10800000">
            <a:off x="3513301" y="3780301"/>
            <a:ext cx="1543129" cy="968958"/>
          </a:xfrm>
          <a:prstGeom prst="rect">
            <a:avLst/>
          </a:prstGeom>
          <a:noFill/>
          <a:ln>
            <a:noFill/>
          </a:ln>
        </p:spPr>
      </p:pic>
      <p:pic>
        <p:nvPicPr>
          <p:cNvPr id="378" name="Google Shape;378;p44"/>
          <p:cNvPicPr preferRelativeResize="0"/>
          <p:nvPr/>
        </p:nvPicPr>
        <p:blipFill rotWithShape="1">
          <a:blip r:embed="rId9">
            <a:alphaModFix/>
          </a:blip>
          <a:srcRect b="0" l="0" r="0" t="0"/>
          <a:stretch/>
        </p:blipFill>
        <p:spPr>
          <a:xfrm rot="5400000">
            <a:off x="5511106" y="1261267"/>
            <a:ext cx="1044302" cy="1790792"/>
          </a:xfrm>
          <a:prstGeom prst="rect">
            <a:avLst/>
          </a:prstGeom>
          <a:noFill/>
          <a:ln>
            <a:noFill/>
          </a:ln>
        </p:spPr>
      </p:pic>
      <p:sp>
        <p:nvSpPr>
          <p:cNvPr id="379" name="Google Shape;379;p44"/>
          <p:cNvSpPr txBox="1"/>
          <p:nvPr/>
        </p:nvSpPr>
        <p:spPr>
          <a:xfrm>
            <a:off x="3428780" y="1135756"/>
            <a:ext cx="135346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Final Design</a:t>
            </a:r>
            <a:r>
              <a:rPr b="1" i="0" lang="en-US"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5"/>
          <p:cNvSpPr txBox="1"/>
          <p:nvPr>
            <p:ph type="title"/>
          </p:nvPr>
        </p:nvSpPr>
        <p:spPr>
          <a:xfrm>
            <a:off x="493371" y="164592"/>
            <a:ext cx="6447501" cy="70591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b="1" lang="en-US">
                <a:latin typeface="Times New Roman"/>
                <a:ea typeface="Times New Roman"/>
                <a:cs typeface="Times New Roman"/>
                <a:sym typeface="Times New Roman"/>
              </a:rPr>
              <a:t>Implementation of Task 3</a:t>
            </a:r>
            <a:br>
              <a:rPr b="1" lang="en-US"/>
            </a:br>
            <a:endParaRPr/>
          </a:p>
        </p:txBody>
      </p:sp>
      <p:graphicFrame>
        <p:nvGraphicFramePr>
          <p:cNvPr id="385" name="Google Shape;385;p45"/>
          <p:cNvGraphicFramePr/>
          <p:nvPr/>
        </p:nvGraphicFramePr>
        <p:xfrm>
          <a:off x="508001" y="1159583"/>
          <a:ext cx="3000000" cy="3000000"/>
        </p:xfrm>
        <a:graphic>
          <a:graphicData uri="http://schemas.openxmlformats.org/drawingml/2006/table">
            <a:tbl>
              <a:tblPr bandRow="1" firstCol="1" firstRow="1">
                <a:noFill/>
                <a:tableStyleId>{4EB33C9A-9AA0-4C43-A9DD-0AECF75FE1CE}</a:tableStyleId>
              </a:tblPr>
              <a:tblGrid>
                <a:gridCol w="1611375"/>
                <a:gridCol w="1611375"/>
              </a:tblGrid>
              <a:tr h="2181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Parts</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Volume</a:t>
                      </a:r>
                      <a:endParaRPr/>
                    </a:p>
                  </a:txBody>
                  <a:tcPr marT="0" marB="0" marR="68575" marL="68575"/>
                </a:tc>
              </a:tr>
              <a:tr h="22310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Half Cylinder</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r h="22310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Front Cone</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r h="22310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Wooden Cubes</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r h="22310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Rectangular blocks</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r h="22310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PVC 18.5 inch</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r h="22310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PVC 4 inch</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r h="22310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PVC Elbow</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r h="30480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Aluminum Angle Bar 28 inch</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r h="30480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Aluminum Angle Bar 12 inch</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r h="30480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Aluminum Box Bar 12 inch</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r h="2383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Aluminum Mesh</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r h="22310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Total Volume</a:t>
                      </a:r>
                      <a:endParaRPr/>
                    </a:p>
                  </a:txBody>
                  <a:tcPr marT="0" marB="0" marR="68575" marL="68575"/>
                </a:tc>
                <a:tc>
                  <a:txBody>
                    <a:bodyPr>
                      <a:noAutofit/>
                    </a:bodyPr>
                    <a:lstStyle/>
                    <a:p>
                      <a:pPr indent="0" lvl="0" marL="0" marR="0" rtl="0" algn="l">
                        <a:lnSpc>
                          <a:spcPct val="100000"/>
                        </a:lnSpc>
                        <a:spcBef>
                          <a:spcPts val="0"/>
                        </a:spcBef>
                        <a:spcAft>
                          <a:spcPts val="0"/>
                        </a:spcAft>
                        <a:buNone/>
                      </a:pPr>
                      <a:r>
                        <a:t/>
                      </a:r>
                      <a:endParaRPr sz="1400" u="none" cap="none" strike="noStrike"/>
                    </a:p>
                  </a:txBody>
                  <a:tcPr marT="0" marB="0" marR="68575" marL="68575"/>
                </a:tc>
              </a:tr>
            </a:tbl>
          </a:graphicData>
        </a:graphic>
      </p:graphicFrame>
      <p:graphicFrame>
        <p:nvGraphicFramePr>
          <p:cNvPr id="386" name="Google Shape;386;p45"/>
          <p:cNvGraphicFramePr/>
          <p:nvPr/>
        </p:nvGraphicFramePr>
        <p:xfrm>
          <a:off x="3730750" y="1163117"/>
          <a:ext cx="3000000" cy="3000000"/>
        </p:xfrm>
        <a:graphic>
          <a:graphicData uri="http://schemas.openxmlformats.org/drawingml/2006/table">
            <a:tbl>
              <a:tblPr bandRow="1" firstCol="1" firstRow="1">
                <a:noFill/>
                <a:tableStyleId>{4EB33C9A-9AA0-4C43-A9DD-0AECF75FE1CE}</a:tableStyleId>
              </a:tblPr>
              <a:tblGrid>
                <a:gridCol w="1715425"/>
                <a:gridCol w="1715425"/>
              </a:tblGrid>
              <a:tr h="1755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Parts</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Mass</a:t>
                      </a:r>
                      <a:endParaRPr/>
                    </a:p>
                  </a:txBody>
                  <a:tcPr marT="0" marB="0" marR="68575" marL="68575"/>
                </a:tc>
              </a:tr>
              <a:tr h="2132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Half Cylinder</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0.48426 kg</a:t>
                      </a:r>
                      <a:endParaRPr sz="1000" u="none" cap="none" strike="noStrike">
                        <a:latin typeface="Times New Roman"/>
                        <a:ea typeface="Times New Roman"/>
                        <a:cs typeface="Times New Roman"/>
                        <a:sym typeface="Times New Roman"/>
                      </a:endParaRPr>
                    </a:p>
                  </a:txBody>
                  <a:tcPr marT="0" marB="0" marR="68575" marL="68575"/>
                </a:tc>
              </a:tr>
              <a:tr h="2132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Front Cone</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0.13272 kg</a:t>
                      </a:r>
                      <a:endParaRPr sz="1000" u="none" cap="none" strike="noStrike">
                        <a:latin typeface="Times New Roman"/>
                        <a:ea typeface="Times New Roman"/>
                        <a:cs typeface="Times New Roman"/>
                        <a:sym typeface="Times New Roman"/>
                      </a:endParaRPr>
                    </a:p>
                  </a:txBody>
                  <a:tcPr marT="0" marB="0" marR="68575" marL="68575"/>
                </a:tc>
              </a:tr>
              <a:tr h="2132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Wooden Cubes</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0.92208 kg</a:t>
                      </a:r>
                      <a:endParaRPr sz="1000" u="none" cap="none" strike="noStrike">
                        <a:latin typeface="Times New Roman"/>
                        <a:ea typeface="Times New Roman"/>
                        <a:cs typeface="Times New Roman"/>
                        <a:sym typeface="Times New Roman"/>
                      </a:endParaRPr>
                    </a:p>
                  </a:txBody>
                  <a:tcPr marT="0" marB="0" marR="68575" marL="68575"/>
                </a:tc>
              </a:tr>
              <a:tr h="2132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Rectangular blocks</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0.5712 kg</a:t>
                      </a:r>
                      <a:endParaRPr sz="1000" u="none" cap="none" strike="noStrike">
                        <a:latin typeface="Times New Roman"/>
                        <a:ea typeface="Times New Roman"/>
                        <a:cs typeface="Times New Roman"/>
                        <a:sym typeface="Times New Roman"/>
                      </a:endParaRPr>
                    </a:p>
                  </a:txBody>
                  <a:tcPr marT="0" marB="0" marR="68575" marL="68575"/>
                </a:tc>
              </a:tr>
              <a:tr h="2132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PVC 18.5 inch</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0.1352 kg</a:t>
                      </a:r>
                      <a:endParaRPr sz="1000" u="none" cap="none" strike="noStrike">
                        <a:latin typeface="Times New Roman"/>
                        <a:ea typeface="Times New Roman"/>
                        <a:cs typeface="Times New Roman"/>
                        <a:sym typeface="Times New Roman"/>
                      </a:endParaRPr>
                    </a:p>
                  </a:txBody>
                  <a:tcPr marT="0" marB="0" marR="68575" marL="68575"/>
                </a:tc>
              </a:tr>
              <a:tr h="2132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PVC 4 inch</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0.058 kg</a:t>
                      </a:r>
                      <a:endParaRPr sz="1000" u="none" cap="none" strike="noStrike">
                        <a:latin typeface="Times New Roman"/>
                        <a:ea typeface="Times New Roman"/>
                        <a:cs typeface="Times New Roman"/>
                        <a:sym typeface="Times New Roman"/>
                      </a:endParaRPr>
                    </a:p>
                  </a:txBody>
                  <a:tcPr marT="0" marB="0" marR="68575" marL="68575"/>
                </a:tc>
              </a:tr>
              <a:tr h="2132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PVC Elbow</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0.08008 kg</a:t>
                      </a:r>
                      <a:endParaRPr sz="1000" u="none" cap="none" strike="noStrike">
                        <a:latin typeface="Times New Roman"/>
                        <a:ea typeface="Times New Roman"/>
                        <a:cs typeface="Times New Roman"/>
                        <a:sym typeface="Times New Roman"/>
                      </a:endParaRPr>
                    </a:p>
                  </a:txBody>
                  <a:tcPr marT="0" marB="0" marR="68575" marL="68575"/>
                </a:tc>
              </a:tr>
              <a:tr h="28935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Aluminum Angle Bar 28 inch</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0.120204 kg</a:t>
                      </a:r>
                      <a:endParaRPr sz="1000" u="none" cap="none" strike="noStrike">
                        <a:latin typeface="Times New Roman"/>
                        <a:ea typeface="Times New Roman"/>
                        <a:cs typeface="Times New Roman"/>
                        <a:sym typeface="Times New Roman"/>
                      </a:endParaRPr>
                    </a:p>
                  </a:txBody>
                  <a:tcPr marT="0" marB="0" marR="68575" marL="68575"/>
                </a:tc>
              </a:tr>
              <a:tr h="28935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Aluminum Angle Bar 12 inch</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0.538 kg</a:t>
                      </a:r>
                      <a:endParaRPr sz="1000" u="none" cap="none" strike="noStrike">
                        <a:latin typeface="Times New Roman"/>
                        <a:ea typeface="Times New Roman"/>
                        <a:cs typeface="Times New Roman"/>
                        <a:sym typeface="Times New Roman"/>
                      </a:endParaRPr>
                    </a:p>
                  </a:txBody>
                  <a:tcPr marT="0" marB="0" marR="68575" marL="68575"/>
                </a:tc>
              </a:tr>
              <a:tr h="289350">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Aluminum Box Bar 12 inch</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0.752 kg</a:t>
                      </a:r>
                      <a:endParaRPr sz="1000" u="none" cap="none" strike="noStrike">
                        <a:latin typeface="Times New Roman"/>
                        <a:ea typeface="Times New Roman"/>
                        <a:cs typeface="Times New Roman"/>
                        <a:sym typeface="Times New Roman"/>
                      </a:endParaRPr>
                    </a:p>
                  </a:txBody>
                  <a:tcPr marT="0" marB="0" marR="68575" marL="68575"/>
                </a:tc>
              </a:tr>
              <a:tr h="2132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Aluminum Mesh</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2.85 kg</a:t>
                      </a:r>
                      <a:endParaRPr sz="1000" u="none" cap="none" strike="noStrike">
                        <a:latin typeface="Times New Roman"/>
                        <a:ea typeface="Times New Roman"/>
                        <a:cs typeface="Times New Roman"/>
                        <a:sym typeface="Times New Roman"/>
                      </a:endParaRPr>
                    </a:p>
                  </a:txBody>
                  <a:tcPr marT="0" marB="0" marR="68575" marL="68575"/>
                </a:tc>
              </a:tr>
              <a:tr h="2132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Screws</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0.117 kg</a:t>
                      </a:r>
                      <a:endParaRPr sz="1000" u="none" cap="none" strike="noStrike">
                        <a:latin typeface="Times New Roman"/>
                        <a:ea typeface="Times New Roman"/>
                        <a:cs typeface="Times New Roman"/>
                        <a:sym typeface="Times New Roman"/>
                      </a:endParaRPr>
                    </a:p>
                  </a:txBody>
                  <a:tcPr marT="0" marB="0" marR="68575" marL="68575"/>
                </a:tc>
              </a:tr>
              <a:tr h="213275">
                <a:tc>
                  <a:txBody>
                    <a:bodyPr>
                      <a:noAutofit/>
                    </a:bodyPr>
                    <a:lstStyle/>
                    <a:p>
                      <a:pPr indent="0" lvl="0" marL="0" marR="0" rtl="0" algn="just">
                        <a:lnSpc>
                          <a:spcPct val="100000"/>
                        </a:lnSpc>
                        <a:spcBef>
                          <a:spcPts val="0"/>
                        </a:spcBef>
                        <a:spcAft>
                          <a:spcPts val="0"/>
                        </a:spcAft>
                        <a:buNone/>
                      </a:pPr>
                      <a:r>
                        <a:rPr lang="en-US" sz="1000" u="none" cap="none" strike="noStrike">
                          <a:latin typeface="Times New Roman"/>
                          <a:ea typeface="Times New Roman"/>
                          <a:cs typeface="Times New Roman"/>
                          <a:sym typeface="Times New Roman"/>
                        </a:rPr>
                        <a:t>Total Mass</a:t>
                      </a:r>
                      <a:endParaRPr/>
                    </a:p>
                  </a:txBody>
                  <a:tcPr marT="0" marB="0" marR="68575" marL="68575"/>
                </a:tc>
                <a:tc>
                  <a:txBody>
                    <a:bodyPr>
                      <a:noAutofit/>
                    </a:bodyPr>
                    <a:lstStyle/>
                    <a:p>
                      <a:pPr indent="0" lvl="0" marL="0" marR="0" rtl="0" algn="just">
                        <a:lnSpc>
                          <a:spcPct val="100000"/>
                        </a:lnSpc>
                        <a:spcBef>
                          <a:spcPts val="0"/>
                        </a:spcBef>
                        <a:spcAft>
                          <a:spcPts val="0"/>
                        </a:spcAft>
                        <a:buNone/>
                      </a:pPr>
                      <a:r>
                        <a:rPr lang="en-US" sz="1000" u="none" cap="none" strike="noStrike"/>
                        <a:t>6.760744 kg</a:t>
                      </a:r>
                      <a:endParaRPr sz="1000" u="none" cap="none" strike="noStrike">
                        <a:latin typeface="Times New Roman"/>
                        <a:ea typeface="Times New Roman"/>
                        <a:cs typeface="Times New Roman"/>
                        <a:sym typeface="Times New Roman"/>
                      </a:endParaRPr>
                    </a:p>
                  </a:txBody>
                  <a:tcPr marT="0" marB="0" marR="68575" marL="68575"/>
                </a:tc>
              </a:tr>
            </a:tbl>
          </a:graphicData>
        </a:graphic>
      </p:graphicFrame>
      <p:sp>
        <p:nvSpPr>
          <p:cNvPr id="387" name="Google Shape;387;p45"/>
          <p:cNvSpPr txBox="1"/>
          <p:nvPr/>
        </p:nvSpPr>
        <p:spPr>
          <a:xfrm>
            <a:off x="493371" y="870509"/>
            <a:ext cx="648126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Total Volume                                          Total Mass</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46"/>
          <p:cNvSpPr txBox="1"/>
          <p:nvPr>
            <p:ph type="title"/>
          </p:nvPr>
        </p:nvSpPr>
        <p:spPr>
          <a:xfrm>
            <a:off x="507999" y="376733"/>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t>Implementation of task 4</a:t>
            </a:r>
            <a:br>
              <a:rPr lang="en-US"/>
            </a:br>
            <a:endParaRPr/>
          </a:p>
        </p:txBody>
      </p:sp>
      <p:sp>
        <p:nvSpPr>
          <p:cNvPr id="393" name="Google Shape;393;p46"/>
          <p:cNvSpPr txBox="1"/>
          <p:nvPr>
            <p:ph idx="1" type="body"/>
          </p:nvPr>
        </p:nvSpPr>
        <p:spPr>
          <a:xfrm>
            <a:off x="237261" y="1259611"/>
            <a:ext cx="2088896" cy="2910580"/>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Total weight of the building materials = 6.760744 kg =&gt;14.8736368 pounds</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The mass of electronics = 10.17 pounds</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Maximum Mass of the payload = 25 pounds</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Total weight =22.72727 kg</a:t>
            </a:r>
            <a:endParaRPr/>
          </a:p>
          <a:p>
            <a:pPr indent="0" lvl="0" marL="160020" rtl="0" algn="l">
              <a:lnSpc>
                <a:spcPct val="100000"/>
              </a:lnSpc>
              <a:spcBef>
                <a:spcPts val="750"/>
              </a:spcBef>
              <a:spcAft>
                <a:spcPts val="0"/>
              </a:spcAft>
              <a:buSzPts val="1080"/>
              <a:buNone/>
            </a:pPr>
            <a:r>
              <a:t/>
            </a:r>
            <a:endParaRPr/>
          </a:p>
        </p:txBody>
      </p:sp>
      <p:sp>
        <p:nvSpPr>
          <p:cNvPr id="394" name="Google Shape;394;p46"/>
          <p:cNvSpPr txBox="1"/>
          <p:nvPr/>
        </p:nvSpPr>
        <p:spPr>
          <a:xfrm>
            <a:off x="213207" y="978969"/>
            <a:ext cx="219862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Total Mass breakdown</a:t>
            </a:r>
            <a:r>
              <a:rPr b="1" i="0" lang="en-US"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395" name="Google Shape;395;p46"/>
          <p:cNvSpPr txBox="1"/>
          <p:nvPr/>
        </p:nvSpPr>
        <p:spPr>
          <a:xfrm>
            <a:off x="2201875" y="978969"/>
            <a:ext cx="2421332"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Total Water Displacement</a:t>
            </a:r>
            <a:r>
              <a:rPr b="1" i="0" lang="en-US"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396" name="Google Shape;396;p46"/>
          <p:cNvSpPr txBox="1"/>
          <p:nvPr/>
        </p:nvSpPr>
        <p:spPr>
          <a:xfrm>
            <a:off x="2201875" y="1389848"/>
            <a:ext cx="2253082" cy="1368773"/>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pic>
        <p:nvPicPr>
          <p:cNvPr id="397" name="Google Shape;397;p46"/>
          <p:cNvPicPr preferRelativeResize="0"/>
          <p:nvPr/>
        </p:nvPicPr>
        <p:blipFill rotWithShape="1">
          <a:blip r:embed="rId4">
            <a:alphaModFix/>
          </a:blip>
          <a:srcRect b="0" l="0" r="0" t="0"/>
          <a:stretch/>
        </p:blipFill>
        <p:spPr>
          <a:xfrm>
            <a:off x="4569865" y="1407193"/>
            <a:ext cx="1238250" cy="241300"/>
          </a:xfrm>
          <a:prstGeom prst="rect">
            <a:avLst/>
          </a:prstGeom>
          <a:noFill/>
          <a:ln>
            <a:noFill/>
          </a:ln>
        </p:spPr>
      </p:pic>
      <p:pic>
        <p:nvPicPr>
          <p:cNvPr id="398" name="Google Shape;398;p46"/>
          <p:cNvPicPr preferRelativeResize="0"/>
          <p:nvPr/>
        </p:nvPicPr>
        <p:blipFill rotWithShape="1">
          <a:blip r:embed="rId5">
            <a:alphaModFix/>
          </a:blip>
          <a:srcRect b="0" l="0" r="0" t="0"/>
          <a:stretch/>
        </p:blipFill>
        <p:spPr>
          <a:xfrm>
            <a:off x="4569865" y="1744143"/>
            <a:ext cx="2231137" cy="450850"/>
          </a:xfrm>
          <a:prstGeom prst="rect">
            <a:avLst/>
          </a:prstGeom>
          <a:noFill/>
          <a:ln>
            <a:noFill/>
          </a:ln>
        </p:spPr>
      </p:pic>
      <p:pic>
        <p:nvPicPr>
          <p:cNvPr id="399" name="Google Shape;399;p46"/>
          <p:cNvPicPr preferRelativeResize="0"/>
          <p:nvPr/>
        </p:nvPicPr>
        <p:blipFill rotWithShape="1">
          <a:blip r:embed="rId6">
            <a:alphaModFix/>
          </a:blip>
          <a:srcRect b="0" l="0" r="0" t="0"/>
          <a:stretch/>
        </p:blipFill>
        <p:spPr>
          <a:xfrm>
            <a:off x="4569865" y="2290643"/>
            <a:ext cx="3078162" cy="552450"/>
          </a:xfrm>
          <a:prstGeom prst="rect">
            <a:avLst/>
          </a:prstGeom>
          <a:noFill/>
          <a:ln>
            <a:noFill/>
          </a:ln>
        </p:spPr>
      </p:pic>
      <p:cxnSp>
        <p:nvCxnSpPr>
          <p:cNvPr id="400" name="Google Shape;400;p46"/>
          <p:cNvCxnSpPr>
            <a:stCxn id="395" idx="1"/>
          </p:cNvCxnSpPr>
          <p:nvPr/>
        </p:nvCxnSpPr>
        <p:spPr>
          <a:xfrm>
            <a:off x="2201875" y="1132858"/>
            <a:ext cx="0" cy="3710100"/>
          </a:xfrm>
          <a:prstGeom prst="straightConnector1">
            <a:avLst/>
          </a:prstGeom>
          <a:noFill/>
          <a:ln cap="flat" cmpd="sng" w="9525">
            <a:solidFill>
              <a:srgbClr val="8DC021"/>
            </a:solidFill>
            <a:prstDash val="solid"/>
            <a:round/>
            <a:headEnd len="sm" w="sm" type="none"/>
            <a:tailEnd len="sm" w="sm" type="none"/>
          </a:ln>
        </p:spPr>
      </p:cxnSp>
      <p:cxnSp>
        <p:nvCxnSpPr>
          <p:cNvPr id="401" name="Google Shape;401;p46"/>
          <p:cNvCxnSpPr/>
          <p:nvPr/>
        </p:nvCxnSpPr>
        <p:spPr>
          <a:xfrm>
            <a:off x="4445584" y="1132856"/>
            <a:ext cx="7583" cy="3655891"/>
          </a:xfrm>
          <a:prstGeom prst="straightConnector1">
            <a:avLst/>
          </a:prstGeom>
          <a:noFill/>
          <a:ln cap="flat" cmpd="sng" w="9525">
            <a:solidFill>
              <a:srgbClr val="8DC021"/>
            </a:solidFill>
            <a:prstDash val="solid"/>
            <a:round/>
            <a:headEnd len="sm" w="sm" type="none"/>
            <a:tailEnd len="sm" w="sm" type="none"/>
          </a:ln>
        </p:spPr>
      </p:cxnSp>
      <p:pic>
        <p:nvPicPr>
          <p:cNvPr id="402" name="Google Shape;402;p46"/>
          <p:cNvPicPr preferRelativeResize="0"/>
          <p:nvPr/>
        </p:nvPicPr>
        <p:blipFill rotWithShape="1">
          <a:blip r:embed="rId7">
            <a:alphaModFix/>
          </a:blip>
          <a:srcRect b="0" l="0" r="0" t="0"/>
          <a:stretch/>
        </p:blipFill>
        <p:spPr>
          <a:xfrm>
            <a:off x="4569865" y="2940503"/>
            <a:ext cx="914400" cy="177800"/>
          </a:xfrm>
          <a:prstGeom prst="rect">
            <a:avLst/>
          </a:prstGeom>
          <a:noFill/>
          <a:ln>
            <a:noFill/>
          </a:ln>
        </p:spPr>
      </p:pic>
      <p:sp>
        <p:nvSpPr>
          <p:cNvPr id="403" name="Google Shape;403;p46"/>
          <p:cNvSpPr txBox="1"/>
          <p:nvPr/>
        </p:nvSpPr>
        <p:spPr>
          <a:xfrm>
            <a:off x="4442498" y="978968"/>
            <a:ext cx="249463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Height of Submerged Ship</a:t>
            </a:r>
            <a:r>
              <a:rPr b="1" i="0" lang="en-US"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7"/>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b="1" lang="en-US">
                <a:latin typeface="Times New Roman"/>
                <a:ea typeface="Times New Roman"/>
                <a:cs typeface="Times New Roman"/>
                <a:sym typeface="Times New Roman"/>
              </a:rPr>
              <a:t>Task 4 Implementation (Cont)</a:t>
            </a:r>
            <a:br>
              <a:rPr b="1" lang="en-US"/>
            </a:br>
            <a:br>
              <a:rPr lang="en-US"/>
            </a:br>
            <a:r>
              <a:rPr b="1" lang="en-US"/>
              <a:t> </a:t>
            </a:r>
            <a:br>
              <a:rPr b="1" lang="en-US"/>
            </a:br>
            <a:endParaRPr/>
          </a:p>
        </p:txBody>
      </p:sp>
      <p:pic>
        <p:nvPicPr>
          <p:cNvPr id="409" name="Google Shape;409;p47"/>
          <p:cNvPicPr preferRelativeResize="0"/>
          <p:nvPr/>
        </p:nvPicPr>
        <p:blipFill rotWithShape="1">
          <a:blip r:embed="rId3">
            <a:alphaModFix/>
          </a:blip>
          <a:srcRect b="0" l="0" r="0" t="0"/>
          <a:stretch/>
        </p:blipFill>
        <p:spPr>
          <a:xfrm>
            <a:off x="489432" y="1314449"/>
            <a:ext cx="1822450" cy="425450"/>
          </a:xfrm>
          <a:prstGeom prst="rect">
            <a:avLst/>
          </a:prstGeom>
          <a:noFill/>
          <a:ln>
            <a:noFill/>
          </a:ln>
        </p:spPr>
      </p:pic>
      <p:pic>
        <p:nvPicPr>
          <p:cNvPr id="410" name="Google Shape;410;p47"/>
          <p:cNvPicPr preferRelativeResize="0"/>
          <p:nvPr/>
        </p:nvPicPr>
        <p:blipFill rotWithShape="1">
          <a:blip r:embed="rId4">
            <a:alphaModFix/>
          </a:blip>
          <a:srcRect b="0" l="0" r="0" t="0"/>
          <a:stretch/>
        </p:blipFill>
        <p:spPr>
          <a:xfrm>
            <a:off x="489432" y="1771853"/>
            <a:ext cx="1466850" cy="425450"/>
          </a:xfrm>
          <a:prstGeom prst="rect">
            <a:avLst/>
          </a:prstGeom>
          <a:noFill/>
          <a:ln>
            <a:noFill/>
          </a:ln>
        </p:spPr>
      </p:pic>
      <p:pic>
        <p:nvPicPr>
          <p:cNvPr id="411" name="Google Shape;411;p47"/>
          <p:cNvPicPr preferRelativeResize="0"/>
          <p:nvPr/>
        </p:nvPicPr>
        <p:blipFill rotWithShape="1">
          <a:blip r:embed="rId5">
            <a:alphaModFix/>
          </a:blip>
          <a:srcRect b="0" l="0" r="0" t="0"/>
          <a:stretch/>
        </p:blipFill>
        <p:spPr>
          <a:xfrm>
            <a:off x="508001" y="2232229"/>
            <a:ext cx="1263650" cy="425450"/>
          </a:xfrm>
          <a:prstGeom prst="rect">
            <a:avLst/>
          </a:prstGeom>
          <a:noFill/>
          <a:ln>
            <a:noFill/>
          </a:ln>
        </p:spPr>
      </p:pic>
      <p:pic>
        <p:nvPicPr>
          <p:cNvPr id="412" name="Google Shape;412;p47"/>
          <p:cNvPicPr preferRelativeResize="0"/>
          <p:nvPr/>
        </p:nvPicPr>
        <p:blipFill rotWithShape="1">
          <a:blip r:embed="rId6">
            <a:alphaModFix/>
          </a:blip>
          <a:srcRect b="0" l="0" r="0" t="0"/>
          <a:stretch/>
        </p:blipFill>
        <p:spPr>
          <a:xfrm>
            <a:off x="508001" y="2703412"/>
            <a:ext cx="977900" cy="177800"/>
          </a:xfrm>
          <a:prstGeom prst="rect">
            <a:avLst/>
          </a:prstGeom>
          <a:noFill/>
          <a:ln>
            <a:noFill/>
          </a:ln>
        </p:spPr>
      </p:pic>
      <p:sp>
        <p:nvSpPr>
          <p:cNvPr id="413" name="Google Shape;413;p47"/>
          <p:cNvSpPr/>
          <p:nvPr/>
        </p:nvSpPr>
        <p:spPr>
          <a:xfrm>
            <a:off x="263347" y="2755900"/>
            <a:ext cx="9144000" cy="0"/>
          </a:xfrm>
          <a:prstGeom prst="rect">
            <a:avLst/>
          </a:prstGeom>
          <a:noFill/>
          <a:ln>
            <a:noFill/>
          </a:ln>
        </p:spPr>
        <p:txBody>
          <a:bodyPr anchorCtr="0" anchor="ctr" bIns="45700" lIns="91425" spcFirstLastPara="1" rIns="91425" wrap="square" tIns="45700">
            <a:noAutofit/>
          </a:bodyPr>
          <a:lstStyle/>
          <a:p>
            <a:pPr indent="269875"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Times New Roman"/>
                <a:ea typeface="Times New Roman"/>
                <a:cs typeface="Times New Roman"/>
                <a:sym typeface="Times New Roman"/>
              </a:rPr>
              <a:t> </a:t>
            </a:r>
            <a:endParaRPr b="0" i="0" sz="1800" u="none" cap="none" strike="noStrike">
              <a:solidFill>
                <a:schemeClr val="dk1"/>
              </a:solidFill>
              <a:latin typeface="Arial"/>
              <a:ea typeface="Arial"/>
              <a:cs typeface="Arial"/>
              <a:sym typeface="Arial"/>
            </a:endParaRPr>
          </a:p>
        </p:txBody>
      </p:sp>
      <p:sp>
        <p:nvSpPr>
          <p:cNvPr id="414" name="Google Shape;414;p47"/>
          <p:cNvSpPr/>
          <p:nvPr/>
        </p:nvSpPr>
        <p:spPr>
          <a:xfrm>
            <a:off x="263347" y="3816350"/>
            <a:ext cx="9144000" cy="0"/>
          </a:xfrm>
          <a:prstGeom prst="rect">
            <a:avLst/>
          </a:prstGeom>
          <a:noFill/>
          <a:ln>
            <a:noFill/>
          </a:ln>
        </p:spPr>
        <p:txBody>
          <a:bodyPr anchorCtr="0" anchor="ctr" bIns="45700" lIns="91425" spcFirstLastPara="1" rIns="91425" wrap="square" tIns="45700">
            <a:noAutofit/>
          </a:bodyPr>
          <a:lstStyle/>
          <a:p>
            <a:pPr indent="269875" lvl="0" marL="0" marR="0" rtl="0" algn="ctr">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Times New Roman"/>
                <a:ea typeface="Times New Roman"/>
                <a:cs typeface="Times New Roman"/>
                <a:sym typeface="Times New Roman"/>
              </a:rPr>
              <a:t>.</a:t>
            </a:r>
            <a:endParaRPr b="0" i="0" sz="1800" u="none" cap="none" strike="noStrike">
              <a:solidFill>
                <a:schemeClr val="dk1"/>
              </a:solidFill>
              <a:latin typeface="Arial"/>
              <a:ea typeface="Arial"/>
              <a:cs typeface="Arial"/>
              <a:sym typeface="Arial"/>
            </a:endParaRPr>
          </a:p>
        </p:txBody>
      </p:sp>
      <p:graphicFrame>
        <p:nvGraphicFramePr>
          <p:cNvPr id="415" name="Google Shape;415;p47"/>
          <p:cNvGraphicFramePr/>
          <p:nvPr/>
        </p:nvGraphicFramePr>
        <p:xfrm>
          <a:off x="392855" y="3173739"/>
          <a:ext cx="3000000" cy="3000000"/>
        </p:xfrm>
        <a:graphic>
          <a:graphicData uri="http://schemas.openxmlformats.org/drawingml/2006/table">
            <a:tbl>
              <a:tblPr bandRow="1" firstCol="1" firstRow="1">
                <a:noFill/>
                <a:tableStyleId>{4EB33C9A-9AA0-4C43-A9DD-0AECF75FE1CE}</a:tableStyleId>
              </a:tblPr>
              <a:tblGrid>
                <a:gridCol w="1364725"/>
                <a:gridCol w="1132600"/>
                <a:gridCol w="1248650"/>
                <a:gridCol w="1248650"/>
                <a:gridCol w="1249300"/>
              </a:tblGrid>
              <a:tr h="332150">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Part</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cubic meters</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meters</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meters</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meters</a:t>
                      </a:r>
                      <a:endParaRPr sz="1050" u="none" cap="none" strike="noStrike">
                        <a:latin typeface="Times New Roman"/>
                        <a:ea typeface="Times New Roman"/>
                        <a:cs typeface="Times New Roman"/>
                        <a:sym typeface="Times New Roman"/>
                      </a:endParaRPr>
                    </a:p>
                  </a:txBody>
                  <a:tcPr marT="0" marB="0" marR="68575" marL="68575"/>
                </a:tc>
              </a:tr>
              <a:tr h="170575">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Left semi-cone</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0.000931</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-0.1396</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0.4295</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-0.0389</a:t>
                      </a:r>
                      <a:endParaRPr sz="1050" u="none" cap="none" strike="noStrike">
                        <a:latin typeface="Times New Roman"/>
                        <a:ea typeface="Times New Roman"/>
                        <a:cs typeface="Times New Roman"/>
                        <a:sym typeface="Times New Roman"/>
                      </a:endParaRPr>
                    </a:p>
                  </a:txBody>
                  <a:tcPr marT="0" marB="0" marR="68575" marL="68575"/>
                </a:tc>
              </a:tr>
              <a:tr h="308325">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Right semi-cone</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0.000931</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0.1396</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0.4295</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-0.0389</a:t>
                      </a:r>
                      <a:endParaRPr sz="1050" u="none" cap="none" strike="noStrike">
                        <a:latin typeface="Times New Roman"/>
                        <a:ea typeface="Times New Roman"/>
                        <a:cs typeface="Times New Roman"/>
                        <a:sym typeface="Times New Roman"/>
                      </a:endParaRPr>
                    </a:p>
                  </a:txBody>
                  <a:tcPr marT="0" marB="0" marR="68575" marL="68575"/>
                </a:tc>
              </a:tr>
              <a:tr h="308325">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Left semi-cylinder</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0.01043</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-0.1396</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-0.0475</a:t>
                      </a:r>
                      <a:endParaRPr sz="1050" u="none" cap="none" strike="noStrike">
                        <a:latin typeface="Times New Roman"/>
                        <a:ea typeface="Times New Roman"/>
                        <a:cs typeface="Times New Roman"/>
                        <a:sym typeface="Times New Roman"/>
                      </a:endParaRPr>
                    </a:p>
                  </a:txBody>
                  <a:tcPr marT="0" marB="0" marR="68575" marL="68575"/>
                </a:tc>
              </a:tr>
              <a:tr h="341175">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Right semi-cylinder</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0.01043</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0.1396</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-0.0475</a:t>
                      </a:r>
                      <a:endParaRPr sz="1050" u="none" cap="none" strike="noStrike">
                        <a:latin typeface="Times New Roman"/>
                        <a:ea typeface="Times New Roman"/>
                        <a:cs typeface="Times New Roman"/>
                        <a:sym typeface="Times New Roman"/>
                      </a:endParaRPr>
                    </a:p>
                  </a:txBody>
                  <a:tcPr marT="0" marB="0" marR="68575" marL="68575"/>
                </a:tc>
              </a:tr>
              <a:tr h="341175">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Center of the buoyancy</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 </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0.035203</a:t>
                      </a:r>
                      <a:endParaRPr sz="1050" u="none" cap="none" strike="noStrike">
                        <a:latin typeface="Times New Roman"/>
                        <a:ea typeface="Times New Roman"/>
                        <a:cs typeface="Times New Roman"/>
                        <a:sym typeface="Times New Roman"/>
                      </a:endParaRPr>
                    </a:p>
                  </a:txBody>
                  <a:tcPr marT="0" marB="0" marR="68575" marL="68575"/>
                </a:tc>
                <a:tc>
                  <a:txBody>
                    <a:bodyPr>
                      <a:noAutofit/>
                    </a:bodyPr>
                    <a:lstStyle/>
                    <a:p>
                      <a:pPr indent="0" lvl="0" marL="0" marR="0" rtl="0" algn="ctr">
                        <a:lnSpc>
                          <a:spcPct val="100000"/>
                        </a:lnSpc>
                        <a:spcBef>
                          <a:spcPts val="0"/>
                        </a:spcBef>
                        <a:spcAft>
                          <a:spcPts val="0"/>
                        </a:spcAft>
                        <a:buNone/>
                      </a:pPr>
                      <a:r>
                        <a:rPr lang="en-US" sz="1200" u="none" cap="none" strike="noStrike">
                          <a:latin typeface="Times New Roman"/>
                          <a:ea typeface="Times New Roman"/>
                          <a:cs typeface="Times New Roman"/>
                          <a:sym typeface="Times New Roman"/>
                        </a:rPr>
                        <a:t>-0.0468</a:t>
                      </a:r>
                      <a:endParaRPr sz="1050" u="none" cap="none" strike="noStrike">
                        <a:latin typeface="Times New Roman"/>
                        <a:ea typeface="Times New Roman"/>
                        <a:cs typeface="Times New Roman"/>
                        <a:sym typeface="Times New Roman"/>
                      </a:endParaRPr>
                    </a:p>
                  </a:txBody>
                  <a:tcPr marT="0" marB="0" marR="68575" marL="68575"/>
                </a:tc>
              </a:tr>
            </a:tbl>
          </a:graphicData>
        </a:graphic>
      </p:graphicFrame>
      <p:sp>
        <p:nvSpPr>
          <p:cNvPr id="416" name="Google Shape;416;p47"/>
          <p:cNvSpPr txBox="1"/>
          <p:nvPr/>
        </p:nvSpPr>
        <p:spPr>
          <a:xfrm>
            <a:off x="489432" y="929030"/>
            <a:ext cx="2005051"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Center of mass</a:t>
            </a:r>
            <a:endParaRPr b="1" i="0" sz="1400" u="none" cap="none" strike="noStrike">
              <a:solidFill>
                <a:srgbClr val="000000"/>
              </a:solidFill>
              <a:latin typeface="Times New Roman"/>
              <a:ea typeface="Times New Roman"/>
              <a:cs typeface="Times New Roman"/>
              <a:sym typeface="Times New Roman"/>
            </a:endParaRPr>
          </a:p>
        </p:txBody>
      </p:sp>
      <p:sp>
        <p:nvSpPr>
          <p:cNvPr id="417" name="Google Shape;417;p47"/>
          <p:cNvSpPr txBox="1"/>
          <p:nvPr/>
        </p:nvSpPr>
        <p:spPr>
          <a:xfrm>
            <a:off x="419793" y="2880126"/>
            <a:ext cx="1961727"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Center of Buoyancy</a:t>
            </a:r>
            <a:endParaRPr b="1" i="0" sz="1400" u="none" cap="none" strike="noStrike">
              <a:solidFill>
                <a:srgbClr val="000000"/>
              </a:solidFill>
              <a:latin typeface="Times New Roman"/>
              <a:ea typeface="Times New Roman"/>
              <a:cs typeface="Times New Roman"/>
              <a:sym typeface="Times New Roman"/>
            </a:endParaRPr>
          </a:p>
        </p:txBody>
      </p:sp>
      <p:pic>
        <p:nvPicPr>
          <p:cNvPr id="418" name="Google Shape;418;p47"/>
          <p:cNvPicPr preferRelativeResize="0"/>
          <p:nvPr/>
        </p:nvPicPr>
        <p:blipFill rotWithShape="1">
          <a:blip r:embed="rId7">
            <a:alphaModFix/>
          </a:blip>
          <a:srcRect b="0" l="0" r="0" t="17609"/>
          <a:stretch/>
        </p:blipFill>
        <p:spPr>
          <a:xfrm>
            <a:off x="2557880" y="1265223"/>
            <a:ext cx="2888744" cy="1462262"/>
          </a:xfrm>
          <a:prstGeom prst="rect">
            <a:avLst/>
          </a:prstGeom>
          <a:noFill/>
          <a:ln>
            <a:noFill/>
          </a:ln>
        </p:spPr>
      </p:pic>
      <p:sp>
        <p:nvSpPr>
          <p:cNvPr id="419" name="Google Shape;419;p47"/>
          <p:cNvSpPr txBox="1"/>
          <p:nvPr/>
        </p:nvSpPr>
        <p:spPr>
          <a:xfrm>
            <a:off x="3243679" y="940529"/>
            <a:ext cx="2457908"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Metacentric Height</a:t>
            </a:r>
            <a:endParaRPr b="1"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8"/>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700"/>
              <a:buNone/>
            </a:pPr>
            <a:r>
              <a:rPr b="1" lang="en-US">
                <a:latin typeface="Times New Roman"/>
                <a:ea typeface="Times New Roman"/>
                <a:cs typeface="Times New Roman"/>
                <a:sym typeface="Times New Roman"/>
              </a:rPr>
              <a:t>Task 4 Implementation (Cont)</a:t>
            </a:r>
            <a:endParaRPr>
              <a:latin typeface="Times New Roman"/>
              <a:ea typeface="Times New Roman"/>
              <a:cs typeface="Times New Roman"/>
              <a:sym typeface="Times New Roman"/>
            </a:endParaRPr>
          </a:p>
        </p:txBody>
      </p:sp>
      <p:pic>
        <p:nvPicPr>
          <p:cNvPr id="425" name="Google Shape;425;p48"/>
          <p:cNvPicPr preferRelativeResize="0"/>
          <p:nvPr/>
        </p:nvPicPr>
        <p:blipFill rotWithShape="1">
          <a:blip r:embed="rId3">
            <a:alphaModFix/>
          </a:blip>
          <a:srcRect b="0" l="0" r="0" t="0"/>
          <a:stretch/>
        </p:blipFill>
        <p:spPr>
          <a:xfrm>
            <a:off x="2655147" y="2221932"/>
            <a:ext cx="2761539" cy="2381884"/>
          </a:xfrm>
          <a:prstGeom prst="rect">
            <a:avLst/>
          </a:prstGeom>
          <a:noFill/>
          <a:ln>
            <a:noFill/>
          </a:ln>
          <a:effectLst>
            <a:outerShdw blurRad="292100" rotWithShape="0" algn="tl" dir="2700000" dist="139700">
              <a:srgbClr val="333333">
                <a:alpha val="64705"/>
              </a:srgbClr>
            </a:outerShdw>
          </a:effectLst>
        </p:spPr>
      </p:pic>
      <p:sp>
        <p:nvSpPr>
          <p:cNvPr id="426" name="Google Shape;426;p48"/>
          <p:cNvSpPr txBox="1"/>
          <p:nvPr/>
        </p:nvSpPr>
        <p:spPr>
          <a:xfrm>
            <a:off x="663787" y="1036320"/>
            <a:ext cx="5858933" cy="738664"/>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Times New Roman"/>
                <a:ea typeface="Times New Roman"/>
                <a:cs typeface="Times New Roman"/>
                <a:sym typeface="Times New Roman"/>
              </a:rPr>
              <a:t>Calculating Tilt.</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Times New Roman"/>
                <a:ea typeface="Times New Roman"/>
                <a:cs typeface="Times New Roman"/>
                <a:sym typeface="Times New Roman"/>
              </a:rPr>
              <a:t>From 0 -15 degrees.</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Times New Roman"/>
                <a:ea typeface="Times New Roman"/>
                <a:cs typeface="Times New Roman"/>
                <a:sym typeface="Times New Roman"/>
              </a:rPr>
              <a:t>Load displacement ranges from 0 m to 0.131 m.</a:t>
            </a:r>
            <a:endParaRPr b="0" i="0"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9"/>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b="1" lang="en-US">
                <a:latin typeface="Times New Roman"/>
                <a:ea typeface="Times New Roman"/>
                <a:cs typeface="Times New Roman"/>
                <a:sym typeface="Times New Roman"/>
              </a:rPr>
              <a:t>Implementation of Task 5</a:t>
            </a:r>
            <a:endParaRPr b="1">
              <a:latin typeface="Times New Roman"/>
              <a:ea typeface="Times New Roman"/>
              <a:cs typeface="Times New Roman"/>
              <a:sym typeface="Times New Roman"/>
            </a:endParaRPr>
          </a:p>
        </p:txBody>
      </p:sp>
      <p:sp>
        <p:nvSpPr>
          <p:cNvPr id="432" name="Google Shape;432;p49"/>
          <p:cNvSpPr txBox="1"/>
          <p:nvPr>
            <p:ph idx="1" type="body"/>
          </p:nvPr>
        </p:nvSpPr>
        <p:spPr>
          <a:xfrm>
            <a:off x="508001" y="1137639"/>
            <a:ext cx="2944773" cy="2910580"/>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Drag Force</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Lift Force</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This will compute the fluid dynamics of the design. </a:t>
            </a:r>
            <a:endParaRPr>
              <a:latin typeface="Times New Roman"/>
              <a:ea typeface="Times New Roman"/>
              <a:cs typeface="Times New Roman"/>
              <a:sym typeface="Times New Roman"/>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We identified it by using flow simulation.</a:t>
            </a:r>
            <a:endParaRPr/>
          </a:p>
          <a:p>
            <a:pPr indent="0" lvl="0" marL="160020" rtl="0" algn="l">
              <a:lnSpc>
                <a:spcPct val="100000"/>
              </a:lnSpc>
              <a:spcBef>
                <a:spcPts val="750"/>
              </a:spcBef>
              <a:spcAft>
                <a:spcPts val="0"/>
              </a:spcAft>
              <a:buSzPts val="1080"/>
              <a:buNone/>
            </a:pPr>
            <a:r>
              <a:t/>
            </a:r>
            <a:endParaRPr/>
          </a:p>
        </p:txBody>
      </p:sp>
      <p:pic>
        <p:nvPicPr>
          <p:cNvPr id="433" name="Google Shape;433;p49"/>
          <p:cNvPicPr preferRelativeResize="0"/>
          <p:nvPr/>
        </p:nvPicPr>
        <p:blipFill rotWithShape="1">
          <a:blip r:embed="rId3">
            <a:alphaModFix/>
          </a:blip>
          <a:srcRect b="0" l="0" r="0" t="0"/>
          <a:stretch/>
        </p:blipFill>
        <p:spPr>
          <a:xfrm>
            <a:off x="2007637" y="3160127"/>
            <a:ext cx="3448227" cy="156853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0"/>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b="1" lang="en-US"/>
              <a:t>Implementation of Task 6</a:t>
            </a:r>
            <a:br>
              <a:rPr b="1" lang="en-US"/>
            </a:br>
            <a:endParaRPr/>
          </a:p>
        </p:txBody>
      </p:sp>
      <p:sp>
        <p:nvSpPr>
          <p:cNvPr id="439" name="Google Shape;439;p50"/>
          <p:cNvSpPr txBox="1"/>
          <p:nvPr>
            <p:ph idx="1" type="body"/>
          </p:nvPr>
        </p:nvSpPr>
        <p:spPr>
          <a:xfrm>
            <a:off x="347066" y="952500"/>
            <a:ext cx="6447501" cy="2910580"/>
          </a:xfrm>
          <a:prstGeom prst="rect">
            <a:avLst/>
          </a:prstGeom>
          <a:noFill/>
          <a:ln>
            <a:noFill/>
          </a:ln>
        </p:spPr>
        <p:txBody>
          <a:bodyPr anchorCtr="0" anchor="t" bIns="45700" lIns="91425" spcFirstLastPara="1" rIns="91425" wrap="square" tIns="45700">
            <a:noAutofit/>
          </a:bodyPr>
          <a:lstStyle/>
          <a:p>
            <a:pPr indent="0" lvl="0" marL="160020" rtl="0" algn="l">
              <a:lnSpc>
                <a:spcPct val="100000"/>
              </a:lnSpc>
              <a:spcBef>
                <a:spcPts val="750"/>
              </a:spcBef>
              <a:spcAft>
                <a:spcPts val="0"/>
              </a:spcAft>
              <a:buSzPts val="1080"/>
              <a:buNone/>
            </a:pPr>
            <a:r>
              <a:rPr b="1" lang="en-US">
                <a:latin typeface="Times New Roman"/>
                <a:ea typeface="Times New Roman"/>
                <a:cs typeface="Times New Roman"/>
                <a:sym typeface="Times New Roman"/>
              </a:rPr>
              <a:t>Flow simulation</a:t>
            </a:r>
            <a:endParaRPr/>
          </a:p>
          <a:p>
            <a:pPr indent="0" lvl="0" marL="160020" rtl="0" algn="l">
              <a:lnSpc>
                <a:spcPct val="100000"/>
              </a:lnSpc>
              <a:spcBef>
                <a:spcPts val="750"/>
              </a:spcBef>
              <a:spcAft>
                <a:spcPts val="0"/>
              </a:spcAft>
              <a:buSzPts val="1080"/>
              <a:buNone/>
            </a:pPr>
            <a:r>
              <a:t/>
            </a:r>
            <a:endParaRPr/>
          </a:p>
        </p:txBody>
      </p:sp>
      <p:pic>
        <p:nvPicPr>
          <p:cNvPr id="440" name="Google Shape;440;p50"/>
          <p:cNvPicPr preferRelativeResize="0"/>
          <p:nvPr/>
        </p:nvPicPr>
        <p:blipFill rotWithShape="1">
          <a:blip r:embed="rId3">
            <a:alphaModFix/>
          </a:blip>
          <a:srcRect b="0" l="0" r="0" t="0"/>
          <a:stretch/>
        </p:blipFill>
        <p:spPr>
          <a:xfrm>
            <a:off x="595784" y="1375258"/>
            <a:ext cx="3339794" cy="1580083"/>
          </a:xfrm>
          <a:prstGeom prst="rect">
            <a:avLst/>
          </a:prstGeom>
          <a:noFill/>
          <a:ln>
            <a:noFill/>
          </a:ln>
          <a:effectLst>
            <a:outerShdw blurRad="292100" rotWithShape="0" algn="tl" dir="2700000" dist="139700">
              <a:srgbClr val="333333">
                <a:alpha val="64705"/>
              </a:srgbClr>
            </a:outerShdw>
          </a:effectLst>
        </p:spPr>
      </p:pic>
      <p:graphicFrame>
        <p:nvGraphicFramePr>
          <p:cNvPr id="441" name="Google Shape;441;p50"/>
          <p:cNvGraphicFramePr/>
          <p:nvPr/>
        </p:nvGraphicFramePr>
        <p:xfrm>
          <a:off x="508003" y="3321641"/>
          <a:ext cx="3000000" cy="3000000"/>
        </p:xfrm>
        <a:graphic>
          <a:graphicData uri="http://schemas.openxmlformats.org/drawingml/2006/table">
            <a:tbl>
              <a:tblPr bandRow="1" firstCol="1" firstRow="1">
                <a:noFill/>
                <a:tableStyleId>{4EB33C9A-9AA0-4C43-A9DD-0AECF75FE1CE}</a:tableStyleId>
              </a:tblPr>
              <a:tblGrid>
                <a:gridCol w="1281525"/>
                <a:gridCol w="1281525"/>
                <a:gridCol w="1281525"/>
              </a:tblGrid>
              <a:tr h="208625">
                <a:tc>
                  <a:txBody>
                    <a:bodyPr>
                      <a:noAutofit/>
                    </a:bodyPr>
                    <a:lstStyle/>
                    <a:p>
                      <a:pPr indent="0" lvl="0" marL="0" marR="0" rtl="0" algn="ctr">
                        <a:lnSpc>
                          <a:spcPct val="100000"/>
                        </a:lnSpc>
                        <a:spcBef>
                          <a:spcPts val="0"/>
                        </a:spcBef>
                        <a:spcAft>
                          <a:spcPts val="0"/>
                        </a:spcAft>
                        <a:buNone/>
                      </a:pPr>
                      <a:r>
                        <a:rPr lang="en-US" sz="1000" u="none" cap="none" strike="noStrike"/>
                        <a:t>Name</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Minimum</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Maximum</a:t>
                      </a:r>
                      <a:endParaRPr sz="1050" u="none" cap="none" strike="noStrike">
                        <a:latin typeface="Times New Roman"/>
                        <a:ea typeface="Times New Roman"/>
                        <a:cs typeface="Times New Roman"/>
                        <a:sym typeface="Times New Roman"/>
                      </a:endParaRPr>
                    </a:p>
                  </a:txBody>
                  <a:tcPr marT="25400" marB="25400" marR="25400" marL="25400" anchor="ctr"/>
                </a:tc>
              </a:tr>
              <a:tr h="208625">
                <a:tc>
                  <a:txBody>
                    <a:bodyPr>
                      <a:noAutofit/>
                    </a:bodyPr>
                    <a:lstStyle/>
                    <a:p>
                      <a:pPr indent="0" lvl="0" marL="0" marR="0" rtl="0" algn="ctr">
                        <a:lnSpc>
                          <a:spcPct val="100000"/>
                        </a:lnSpc>
                        <a:spcBef>
                          <a:spcPts val="0"/>
                        </a:spcBef>
                        <a:spcAft>
                          <a:spcPts val="0"/>
                        </a:spcAft>
                        <a:buNone/>
                      </a:pPr>
                      <a:r>
                        <a:rPr lang="en-US" sz="1000" u="none" cap="none" strike="noStrike"/>
                        <a:t>Volume</a:t>
                      </a:r>
                      <a:endParaRPr sz="1050" u="none" cap="none" strike="noStrike">
                        <a:latin typeface="Times New Roman"/>
                        <a:ea typeface="Times New Roman"/>
                        <a:cs typeface="Times New Roman"/>
                        <a:sym typeface="Times New Roman"/>
                      </a:endParaRPr>
                    </a:p>
                  </a:txBody>
                  <a:tcPr marT="25400" marB="25400" marR="25400" marL="25400" anchor="ctr"/>
                </a:tc>
                <a:tc gridSpan="2">
                  <a:txBody>
                    <a:bodyPr>
                      <a:noAutofit/>
                    </a:bodyPr>
                    <a:lstStyle/>
                    <a:p>
                      <a:pPr indent="0" lvl="0" marL="0" marR="0" rtl="0" algn="ctr">
                        <a:lnSpc>
                          <a:spcPct val="100000"/>
                        </a:lnSpc>
                        <a:spcBef>
                          <a:spcPts val="0"/>
                        </a:spcBef>
                        <a:spcAft>
                          <a:spcPts val="0"/>
                        </a:spcAft>
                        <a:buNone/>
                      </a:pPr>
                      <a:r>
                        <a:rPr lang="en-US" sz="1000" u="none" cap="none" strike="noStrike"/>
                        <a:t>63527900 mm^3</a:t>
                      </a:r>
                      <a:endParaRPr sz="1050" u="none" cap="none" strike="noStrike">
                        <a:latin typeface="Times New Roman"/>
                        <a:ea typeface="Times New Roman"/>
                        <a:cs typeface="Times New Roman"/>
                        <a:sym typeface="Times New Roman"/>
                      </a:endParaRPr>
                    </a:p>
                  </a:txBody>
                  <a:tcPr marT="25400" marB="25400" marR="25400" marL="25400" anchor="ctr"/>
                </a:tc>
                <a:tc hMerge="1"/>
              </a:tr>
              <a:tr h="208625">
                <a:tc>
                  <a:txBody>
                    <a:bodyPr>
                      <a:noAutofit/>
                    </a:bodyPr>
                    <a:lstStyle/>
                    <a:p>
                      <a:pPr indent="0" lvl="0" marL="0" marR="0" rtl="0" algn="ctr">
                        <a:lnSpc>
                          <a:spcPct val="100000"/>
                        </a:lnSpc>
                        <a:spcBef>
                          <a:spcPts val="0"/>
                        </a:spcBef>
                        <a:spcAft>
                          <a:spcPts val="0"/>
                        </a:spcAft>
                        <a:buNone/>
                      </a:pPr>
                      <a:r>
                        <a:rPr lang="en-US" sz="1000" u="none" cap="none" strike="noStrike"/>
                        <a:t>Mass</a:t>
                      </a:r>
                      <a:endParaRPr sz="1050" u="none" cap="none" strike="noStrike">
                        <a:latin typeface="Times New Roman"/>
                        <a:ea typeface="Times New Roman"/>
                        <a:cs typeface="Times New Roman"/>
                        <a:sym typeface="Times New Roman"/>
                      </a:endParaRPr>
                    </a:p>
                  </a:txBody>
                  <a:tcPr marT="25400" marB="25400" marR="25400" marL="25400" anchor="ctr"/>
                </a:tc>
                <a:tc gridSpan="2">
                  <a:txBody>
                    <a:bodyPr>
                      <a:noAutofit/>
                    </a:bodyPr>
                    <a:lstStyle/>
                    <a:p>
                      <a:pPr indent="0" lvl="0" marL="0" marR="0" rtl="0" algn="ctr">
                        <a:lnSpc>
                          <a:spcPct val="100000"/>
                        </a:lnSpc>
                        <a:spcBef>
                          <a:spcPts val="0"/>
                        </a:spcBef>
                        <a:spcAft>
                          <a:spcPts val="0"/>
                        </a:spcAft>
                        <a:buNone/>
                      </a:pPr>
                      <a:r>
                        <a:rPr lang="en-US" sz="1000" u="none" cap="none" strike="noStrike"/>
                        <a:t>71.4218 kg</a:t>
                      </a:r>
                      <a:endParaRPr sz="1050" u="none" cap="none" strike="noStrike">
                        <a:latin typeface="Times New Roman"/>
                        <a:ea typeface="Times New Roman"/>
                        <a:cs typeface="Times New Roman"/>
                        <a:sym typeface="Times New Roman"/>
                      </a:endParaRPr>
                    </a:p>
                  </a:txBody>
                  <a:tcPr marT="25400" marB="25400" marR="25400" marL="25400" anchor="ctr"/>
                </a:tc>
                <a:tc hMerge="1"/>
              </a:tr>
              <a:tr h="208625">
                <a:tc>
                  <a:txBody>
                    <a:bodyPr>
                      <a:noAutofit/>
                    </a:bodyPr>
                    <a:lstStyle/>
                    <a:p>
                      <a:pPr indent="0" lvl="0" marL="0" marR="0" rtl="0" algn="ctr">
                        <a:lnSpc>
                          <a:spcPct val="100000"/>
                        </a:lnSpc>
                        <a:spcBef>
                          <a:spcPts val="0"/>
                        </a:spcBef>
                        <a:spcAft>
                          <a:spcPts val="0"/>
                        </a:spcAft>
                        <a:buNone/>
                      </a:pPr>
                      <a:r>
                        <a:rPr lang="en-US" sz="1000" u="none" cap="none" strike="noStrike"/>
                        <a:t>Von Mises Stress</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0.00000066323 MPa</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3.333 MPa</a:t>
                      </a:r>
                      <a:endParaRPr sz="1050" u="none" cap="none" strike="noStrike">
                        <a:latin typeface="Times New Roman"/>
                        <a:ea typeface="Times New Roman"/>
                        <a:cs typeface="Times New Roman"/>
                        <a:sym typeface="Times New Roman"/>
                      </a:endParaRPr>
                    </a:p>
                  </a:txBody>
                  <a:tcPr marT="25400" marB="25400" marR="25400" marL="25400" anchor="ctr"/>
                </a:tc>
              </a:tr>
              <a:tr h="208625">
                <a:tc>
                  <a:txBody>
                    <a:bodyPr>
                      <a:noAutofit/>
                    </a:bodyPr>
                    <a:lstStyle/>
                    <a:p>
                      <a:pPr indent="0" lvl="0" marL="0" marR="0" rtl="0" algn="ctr">
                        <a:lnSpc>
                          <a:spcPct val="100000"/>
                        </a:lnSpc>
                        <a:spcBef>
                          <a:spcPts val="0"/>
                        </a:spcBef>
                        <a:spcAft>
                          <a:spcPts val="0"/>
                        </a:spcAft>
                        <a:buNone/>
                      </a:pPr>
                      <a:r>
                        <a:rPr lang="en-US" sz="1000" u="none" cap="none" strike="noStrike"/>
                        <a:t>1st Principal Stress</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-0.840666 MPa</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2.82522 MPa</a:t>
                      </a:r>
                      <a:endParaRPr sz="1050" u="none" cap="none" strike="noStrike">
                        <a:latin typeface="Times New Roman"/>
                        <a:ea typeface="Times New Roman"/>
                        <a:cs typeface="Times New Roman"/>
                        <a:sym typeface="Times New Roman"/>
                      </a:endParaRPr>
                    </a:p>
                  </a:txBody>
                  <a:tcPr marT="25400" marB="25400" marR="25400" marL="25400" anchor="ctr"/>
                </a:tc>
              </a:tr>
              <a:tr h="208625">
                <a:tc>
                  <a:txBody>
                    <a:bodyPr>
                      <a:noAutofit/>
                    </a:bodyPr>
                    <a:lstStyle/>
                    <a:p>
                      <a:pPr indent="0" lvl="0" marL="0" marR="0" rtl="0" algn="ctr">
                        <a:lnSpc>
                          <a:spcPct val="100000"/>
                        </a:lnSpc>
                        <a:spcBef>
                          <a:spcPts val="0"/>
                        </a:spcBef>
                        <a:spcAft>
                          <a:spcPts val="0"/>
                        </a:spcAft>
                        <a:buNone/>
                      </a:pPr>
                      <a:r>
                        <a:rPr lang="en-US" sz="1000" u="none" cap="none" strike="noStrike"/>
                        <a:t>3rd Principal Stress</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-3.2432 MPa</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1.257 MPa</a:t>
                      </a:r>
                      <a:endParaRPr sz="1050" u="none" cap="none" strike="noStrike">
                        <a:latin typeface="Times New Roman"/>
                        <a:ea typeface="Times New Roman"/>
                        <a:cs typeface="Times New Roman"/>
                        <a:sym typeface="Times New Roman"/>
                      </a:endParaRPr>
                    </a:p>
                  </a:txBody>
                  <a:tcPr marT="25400" marB="25400" marR="25400" marL="25400" anchor="ctr"/>
                </a:tc>
              </a:tr>
              <a:tr h="208625">
                <a:tc>
                  <a:txBody>
                    <a:bodyPr>
                      <a:noAutofit/>
                    </a:bodyPr>
                    <a:lstStyle/>
                    <a:p>
                      <a:pPr indent="0" lvl="0" marL="0" marR="0" rtl="0" algn="ctr">
                        <a:lnSpc>
                          <a:spcPct val="100000"/>
                        </a:lnSpc>
                        <a:spcBef>
                          <a:spcPts val="0"/>
                        </a:spcBef>
                        <a:spcAft>
                          <a:spcPts val="0"/>
                        </a:spcAft>
                        <a:buNone/>
                      </a:pPr>
                      <a:r>
                        <a:rPr lang="en-US" sz="1000" u="none" cap="none" strike="noStrike"/>
                        <a:t>Displacement</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0 mm</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0.160998 mm</a:t>
                      </a:r>
                      <a:endParaRPr sz="1050" u="none" cap="none" strike="noStrike">
                        <a:latin typeface="Times New Roman"/>
                        <a:ea typeface="Times New Roman"/>
                        <a:cs typeface="Times New Roman"/>
                        <a:sym typeface="Times New Roman"/>
                      </a:endParaRPr>
                    </a:p>
                  </a:txBody>
                  <a:tcPr marT="25400" marB="25400" marR="25400" marL="25400" anchor="ctr"/>
                </a:tc>
              </a:tr>
              <a:tr h="208625">
                <a:tc>
                  <a:txBody>
                    <a:bodyPr>
                      <a:noAutofit/>
                    </a:bodyPr>
                    <a:lstStyle/>
                    <a:p>
                      <a:pPr indent="0" lvl="0" marL="0" marR="0" rtl="0" algn="ctr">
                        <a:lnSpc>
                          <a:spcPct val="100000"/>
                        </a:lnSpc>
                        <a:spcBef>
                          <a:spcPts val="0"/>
                        </a:spcBef>
                        <a:spcAft>
                          <a:spcPts val="0"/>
                        </a:spcAft>
                        <a:buNone/>
                      </a:pPr>
                      <a:r>
                        <a:rPr lang="en-US" sz="1000" u="none" cap="none" strike="noStrike"/>
                        <a:t>Safety Factor</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15 ul</a:t>
                      </a:r>
                      <a:endParaRPr sz="1050" u="none" cap="none" strike="noStrike">
                        <a:latin typeface="Times New Roman"/>
                        <a:ea typeface="Times New Roman"/>
                        <a:cs typeface="Times New Roman"/>
                        <a:sym typeface="Times New Roman"/>
                      </a:endParaRPr>
                    </a:p>
                  </a:txBody>
                  <a:tcPr marT="25400" marB="25400" marR="25400" marL="25400" anchor="ctr"/>
                </a:tc>
                <a:tc>
                  <a:txBody>
                    <a:bodyPr>
                      <a:noAutofit/>
                    </a:bodyPr>
                    <a:lstStyle/>
                    <a:p>
                      <a:pPr indent="0" lvl="0" marL="0" marR="0" rtl="0" algn="ctr">
                        <a:lnSpc>
                          <a:spcPct val="100000"/>
                        </a:lnSpc>
                        <a:spcBef>
                          <a:spcPts val="0"/>
                        </a:spcBef>
                        <a:spcAft>
                          <a:spcPts val="0"/>
                        </a:spcAft>
                        <a:buNone/>
                      </a:pPr>
                      <a:r>
                        <a:rPr lang="en-US" sz="1000" u="none" cap="none" strike="noStrike"/>
                        <a:t>15 ul</a:t>
                      </a:r>
                      <a:endParaRPr sz="1050" u="none" cap="none" strike="noStrike">
                        <a:latin typeface="Times New Roman"/>
                        <a:ea typeface="Times New Roman"/>
                        <a:cs typeface="Times New Roman"/>
                        <a:sym typeface="Times New Roman"/>
                      </a:endParaRPr>
                    </a:p>
                  </a:txBody>
                  <a:tcPr marT="25400" marB="25400" marR="25400" marL="25400" anchor="ctr"/>
                </a:tc>
              </a:tr>
            </a:tbl>
          </a:graphicData>
        </a:graphic>
      </p:graphicFrame>
      <p:sp>
        <p:nvSpPr>
          <p:cNvPr id="442" name="Google Shape;442;p50"/>
          <p:cNvSpPr txBox="1"/>
          <p:nvPr/>
        </p:nvSpPr>
        <p:spPr>
          <a:xfrm>
            <a:off x="508001" y="3013862"/>
            <a:ext cx="2440025"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Times New Roman"/>
                <a:ea typeface="Times New Roman"/>
                <a:cs typeface="Times New Roman"/>
                <a:sym typeface="Times New Roman"/>
              </a:rPr>
              <a:t>FEA Analysis</a:t>
            </a:r>
            <a:endParaRPr b="1" i="0" sz="1400" u="none" cap="none" strike="noStrike">
              <a:solidFill>
                <a:srgbClr val="000000"/>
              </a:solidFill>
              <a:latin typeface="Times New Roman"/>
              <a:ea typeface="Times New Roman"/>
              <a:cs typeface="Times New Roman"/>
              <a:sym typeface="Times New Roman"/>
            </a:endParaRPr>
          </a:p>
        </p:txBody>
      </p:sp>
      <p:pic>
        <p:nvPicPr>
          <p:cNvPr descr="C:\Images\Content\0\Result_0_1.png" id="443" name="Google Shape;443;p50">
            <a:hlinkClick r:id="rId4"/>
          </p:cNvPr>
          <p:cNvPicPr preferRelativeResize="0"/>
          <p:nvPr/>
        </p:nvPicPr>
        <p:blipFill rotWithShape="1">
          <a:blip r:embed="rId5">
            <a:alphaModFix/>
          </a:blip>
          <a:srcRect b="0" l="0" r="0" t="0"/>
          <a:stretch/>
        </p:blipFill>
        <p:spPr>
          <a:xfrm>
            <a:off x="4375033" y="3321639"/>
            <a:ext cx="2253081" cy="1638604"/>
          </a:xfrm>
          <a:prstGeom prst="rect">
            <a:avLst/>
          </a:prstGeom>
          <a:noFill/>
          <a:ln>
            <a:noFill/>
          </a:ln>
          <a:effectLst>
            <a:outerShdw blurRad="292100" rotWithShape="0" algn="tl" dir="2700000" dist="139700">
              <a:srgbClr val="333333">
                <a:alpha val="64705"/>
              </a:srgbClr>
            </a:outerShdw>
          </a:effectLst>
        </p:spPr>
      </p:pic>
      <p:sp>
        <p:nvSpPr>
          <p:cNvPr id="444" name="Google Shape;444;p50"/>
          <p:cNvSpPr txBox="1"/>
          <p:nvPr/>
        </p:nvSpPr>
        <p:spPr>
          <a:xfrm>
            <a:off x="4284676" y="1310076"/>
            <a:ext cx="1962505" cy="91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This Calculated the drag force as 29.37 N</a:t>
            </a:r>
            <a:endParaRPr b="0" i="0" sz="18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51"/>
          <p:cNvSpPr txBox="1"/>
          <p:nvPr>
            <p:ph type="title"/>
          </p:nvPr>
        </p:nvSpPr>
        <p:spPr>
          <a:xfrm>
            <a:off x="508001" y="457200"/>
            <a:ext cx="6447600" cy="99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Implementation of Task 7</a:t>
            </a:r>
            <a:endParaRPr/>
          </a:p>
        </p:txBody>
      </p:sp>
      <p:sp>
        <p:nvSpPr>
          <p:cNvPr id="450" name="Google Shape;450;p51"/>
          <p:cNvSpPr txBox="1"/>
          <p:nvPr>
            <p:ph idx="1" type="body"/>
          </p:nvPr>
        </p:nvSpPr>
        <p:spPr>
          <a:xfrm>
            <a:off x="508001" y="1620442"/>
            <a:ext cx="6447600" cy="2910600"/>
          </a:xfrm>
          <a:prstGeom prst="rect">
            <a:avLst/>
          </a:prstGeom>
        </p:spPr>
        <p:txBody>
          <a:bodyPr anchorCtr="0" anchor="t" bIns="45700" lIns="91425" spcFirstLastPara="1" rIns="91425" wrap="square" tIns="45700">
            <a:noAutofit/>
          </a:bodyPr>
          <a:lstStyle/>
          <a:p>
            <a:pPr indent="-297180" lvl="0" marL="457200" rtl="0" algn="l">
              <a:spcBef>
                <a:spcPts val="750"/>
              </a:spcBef>
              <a:spcAft>
                <a:spcPts val="0"/>
              </a:spcAft>
              <a:buSzPts val="1080"/>
              <a:buChar char="-"/>
            </a:pPr>
            <a:r>
              <a:rPr lang="en-US"/>
              <a:t>Parts used:</a:t>
            </a:r>
            <a:endParaRPr/>
          </a:p>
          <a:p>
            <a:pPr indent="0" lvl="0" marL="457200" rtl="0" algn="l">
              <a:spcBef>
                <a:spcPts val="750"/>
              </a:spcBef>
              <a:spcAft>
                <a:spcPts val="0"/>
              </a:spcAft>
              <a:buNone/>
            </a:pPr>
            <a:r>
              <a:rPr lang="en-US"/>
              <a:t>PVC, PVC couplings, Aluminum mesh, Aluminum L bars and square bars, PInk foam, Various nuts and bolts, Paint, wooden cubes 3*3*3</a:t>
            </a:r>
            <a:endParaRPr/>
          </a:p>
          <a:p>
            <a:pPr indent="-297180" lvl="0" marL="457200" rtl="0" algn="l">
              <a:spcBef>
                <a:spcPts val="750"/>
              </a:spcBef>
              <a:spcAft>
                <a:spcPts val="0"/>
              </a:spcAft>
              <a:buSzPts val="1080"/>
              <a:buChar char="-"/>
            </a:pPr>
            <a:r>
              <a:rPr lang="en-US"/>
              <a:t>Finished product can be seen in the pictures.</a:t>
            </a:r>
            <a:endParaRPr/>
          </a:p>
        </p:txBody>
      </p:sp>
      <p:pic>
        <p:nvPicPr>
          <p:cNvPr id="451" name="Google Shape;451;p51"/>
          <p:cNvPicPr preferRelativeResize="0"/>
          <p:nvPr/>
        </p:nvPicPr>
        <p:blipFill>
          <a:blip r:embed="rId3">
            <a:alphaModFix/>
          </a:blip>
          <a:stretch>
            <a:fillRect/>
          </a:stretch>
        </p:blipFill>
        <p:spPr>
          <a:xfrm>
            <a:off x="1121750" y="3037910"/>
            <a:ext cx="1702051" cy="1724365"/>
          </a:xfrm>
          <a:prstGeom prst="rect">
            <a:avLst/>
          </a:prstGeom>
          <a:noFill/>
          <a:ln>
            <a:noFill/>
          </a:ln>
        </p:spPr>
      </p:pic>
      <p:pic>
        <p:nvPicPr>
          <p:cNvPr id="452" name="Google Shape;452;p51"/>
          <p:cNvPicPr preferRelativeResize="0"/>
          <p:nvPr/>
        </p:nvPicPr>
        <p:blipFill>
          <a:blip r:embed="rId4">
            <a:alphaModFix/>
          </a:blip>
          <a:stretch>
            <a:fillRect/>
          </a:stretch>
        </p:blipFill>
        <p:spPr>
          <a:xfrm>
            <a:off x="4628405" y="2982688"/>
            <a:ext cx="1774967" cy="18348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Trebuchet MS"/>
              <a:buNone/>
            </a:pPr>
            <a:r>
              <a:rPr b="0" i="0" lang="en-US" sz="2700" u="none" cap="none" strike="noStrike">
                <a:solidFill>
                  <a:schemeClr val="accent1"/>
                </a:solidFill>
                <a:latin typeface="Times New Roman"/>
                <a:ea typeface="Times New Roman"/>
                <a:cs typeface="Times New Roman"/>
                <a:sym typeface="Times New Roman"/>
              </a:rPr>
              <a:t>Outline</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chemeClr val="accent1"/>
              </a:buClr>
              <a:buSzPts val="2800"/>
              <a:buFont typeface="Trebuchet MS"/>
              <a:buNone/>
            </a:pPr>
            <a:r>
              <a:t/>
            </a:r>
            <a:endParaRPr b="0" i="0" sz="2700" u="none" cap="none" strike="noStrike">
              <a:solidFill>
                <a:schemeClr val="accent1"/>
              </a:solidFill>
              <a:latin typeface="Trebuchet MS"/>
              <a:ea typeface="Trebuchet MS"/>
              <a:cs typeface="Trebuchet MS"/>
              <a:sym typeface="Trebuchet MS"/>
            </a:endParaRPr>
          </a:p>
        </p:txBody>
      </p:sp>
      <p:sp>
        <p:nvSpPr>
          <p:cNvPr id="269" name="Google Shape;269;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chemeClr val="accent1"/>
              </a:buClr>
              <a:buSzPts val="1800"/>
              <a:buFont typeface="Noto Sans Symbols"/>
              <a:buChar char="●"/>
            </a:pPr>
            <a:r>
              <a:rPr b="0" i="0" lang="en-US" sz="1350" u="none" cap="none" strike="noStrike">
                <a:solidFill>
                  <a:srgbClr val="3F3F3F"/>
                </a:solidFill>
                <a:latin typeface="Times New Roman"/>
                <a:ea typeface="Times New Roman"/>
                <a:cs typeface="Times New Roman"/>
                <a:sym typeface="Times New Roman"/>
              </a:rPr>
              <a:t>Back ground</a:t>
            </a:r>
            <a:endParaRPr b="0" i="0" sz="1350" u="none" cap="none" strike="noStrike">
              <a:solidFill>
                <a:srgbClr val="3F3F3F"/>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accent1"/>
              </a:buClr>
              <a:buSzPts val="1800"/>
              <a:buFont typeface="Noto Sans Symbols"/>
              <a:buChar char="●"/>
            </a:pPr>
            <a:r>
              <a:rPr b="0" i="0" lang="en-US" sz="1350" u="none" cap="none" strike="noStrike">
                <a:solidFill>
                  <a:srgbClr val="3F3F3F"/>
                </a:solidFill>
                <a:latin typeface="Times New Roman"/>
                <a:ea typeface="Times New Roman"/>
                <a:cs typeface="Times New Roman"/>
                <a:sym typeface="Times New Roman"/>
              </a:rPr>
              <a:t>Project Objective  </a:t>
            </a:r>
            <a:endParaRPr>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accent1"/>
              </a:buClr>
              <a:buSzPts val="1800"/>
              <a:buFont typeface="Noto Sans Symbols"/>
              <a:buChar char="●"/>
            </a:pPr>
            <a:r>
              <a:rPr b="0" i="0" lang="en-US" sz="1350" u="none" cap="none" strike="noStrike">
                <a:solidFill>
                  <a:srgbClr val="3F3F3F"/>
                </a:solidFill>
                <a:latin typeface="Times New Roman"/>
                <a:ea typeface="Times New Roman"/>
                <a:cs typeface="Times New Roman"/>
                <a:sym typeface="Times New Roman"/>
              </a:rPr>
              <a:t>Design Requirements </a:t>
            </a:r>
            <a:endParaRPr>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accent1"/>
              </a:buClr>
              <a:buSzPts val="1800"/>
              <a:buFont typeface="Noto Sans Symbols"/>
              <a:buChar char="●"/>
            </a:pPr>
            <a:r>
              <a:rPr b="0" i="0" lang="en-US" sz="1350" u="none" cap="none" strike="noStrike">
                <a:solidFill>
                  <a:srgbClr val="3F3F3F"/>
                </a:solidFill>
                <a:latin typeface="Times New Roman"/>
                <a:ea typeface="Times New Roman"/>
                <a:cs typeface="Times New Roman"/>
                <a:sym typeface="Times New Roman"/>
              </a:rPr>
              <a:t>Design Constraints </a:t>
            </a:r>
            <a:endParaRPr>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accent1"/>
              </a:buClr>
              <a:buSzPts val="1800"/>
              <a:buFont typeface="Noto Sans Symbols"/>
              <a:buChar char="●"/>
            </a:pPr>
            <a:r>
              <a:rPr b="0" i="0" lang="en-US" sz="1350" u="none" cap="none" strike="noStrike">
                <a:solidFill>
                  <a:srgbClr val="3F3F3F"/>
                </a:solidFill>
                <a:latin typeface="Times New Roman"/>
                <a:ea typeface="Times New Roman"/>
                <a:cs typeface="Times New Roman"/>
                <a:sym typeface="Times New Roman"/>
              </a:rPr>
              <a:t>Design Approach </a:t>
            </a:r>
            <a:endParaRPr b="0" i="0" sz="1350" u="none" cap="none" strike="noStrike">
              <a:solidFill>
                <a:srgbClr val="3F3F3F"/>
              </a:solidFill>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accent1"/>
              </a:buClr>
              <a:buSzPts val="1800"/>
              <a:buFont typeface="Noto Sans Symbols"/>
              <a:buChar char="●"/>
            </a:pPr>
            <a:r>
              <a:rPr lang="en-US">
                <a:latin typeface="Times New Roman"/>
                <a:ea typeface="Times New Roman"/>
                <a:cs typeface="Times New Roman"/>
                <a:sym typeface="Times New Roman"/>
              </a:rPr>
              <a:t>Tasks</a:t>
            </a:r>
            <a:r>
              <a:rPr b="0" i="0" lang="en-US" sz="1350" u="none" cap="none" strike="noStrike">
                <a:solidFill>
                  <a:srgbClr val="3F3F3F"/>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342900" lvl="0" marL="457200" marR="0" rtl="0" algn="l">
              <a:lnSpc>
                <a:spcPct val="100000"/>
              </a:lnSpc>
              <a:spcBef>
                <a:spcPts val="0"/>
              </a:spcBef>
              <a:spcAft>
                <a:spcPts val="0"/>
              </a:spcAft>
              <a:buClr>
                <a:schemeClr val="accent1"/>
              </a:buClr>
              <a:buSzPts val="1800"/>
              <a:buFont typeface="Noto Sans Symbols"/>
              <a:buChar char="●"/>
            </a:pPr>
            <a:r>
              <a:rPr b="0" i="0" lang="en-US" sz="1350" u="none" cap="none" strike="noStrike">
                <a:solidFill>
                  <a:srgbClr val="3F3F3F"/>
                </a:solidFill>
                <a:latin typeface="Times New Roman"/>
                <a:ea typeface="Times New Roman"/>
                <a:cs typeface="Times New Roman"/>
                <a:sym typeface="Times New Roman"/>
              </a:rPr>
              <a:t>Implementation</a:t>
            </a:r>
            <a:endParaRPr/>
          </a:p>
          <a:p>
            <a:pPr indent="-342900" lvl="0" marL="457200" marR="0" rtl="0" algn="l">
              <a:lnSpc>
                <a:spcPct val="100000"/>
              </a:lnSpc>
              <a:spcBef>
                <a:spcPts val="0"/>
              </a:spcBef>
              <a:spcAft>
                <a:spcPts val="0"/>
              </a:spcAft>
              <a:buClr>
                <a:schemeClr val="accent1"/>
              </a:buClr>
              <a:buSzPts val="1800"/>
              <a:buFont typeface="Noto Sans Symbols"/>
              <a:buChar char="●"/>
            </a:pPr>
            <a:r>
              <a:rPr b="0" i="0" lang="en-US" sz="1350" u="none" cap="none" strike="noStrike">
                <a:solidFill>
                  <a:srgbClr val="3F3F3F"/>
                </a:solidFill>
                <a:latin typeface="Times New Roman"/>
                <a:ea typeface="Times New Roman"/>
                <a:cs typeface="Times New Roman"/>
                <a:sym typeface="Times New Roman"/>
              </a:rPr>
              <a:t>Conclusion </a:t>
            </a:r>
            <a:endParaRPr>
              <a:latin typeface="Times New Roman"/>
              <a:ea typeface="Times New Roman"/>
              <a:cs typeface="Times New Roman"/>
              <a:sym typeface="Times New Roman"/>
            </a:endParaRPr>
          </a:p>
          <a:p>
            <a:pPr indent="-228600" lvl="0" marL="457200" marR="0" rtl="0" algn="l">
              <a:lnSpc>
                <a:spcPct val="100000"/>
              </a:lnSpc>
              <a:spcBef>
                <a:spcPts val="0"/>
              </a:spcBef>
              <a:spcAft>
                <a:spcPts val="0"/>
              </a:spcAft>
              <a:buClr>
                <a:schemeClr val="accent1"/>
              </a:buClr>
              <a:buSzPts val="1800"/>
              <a:buFont typeface="Noto Sans Symbols"/>
              <a:buNone/>
            </a:pPr>
            <a:r>
              <a:t/>
            </a:r>
            <a:endParaRPr b="0" i="0" sz="1350" u="none" cap="none" strike="noStrike">
              <a:solidFill>
                <a:srgbClr val="3F3F3F"/>
              </a:solidFill>
              <a:latin typeface="Trebuchet MS"/>
              <a:ea typeface="Trebuchet MS"/>
              <a:cs typeface="Trebuchet MS"/>
              <a:sym typeface="Trebuchet MS"/>
            </a:endParaRPr>
          </a:p>
          <a:p>
            <a:pPr indent="-257175" lvl="0" marL="257175" marR="0" rtl="0" algn="l">
              <a:lnSpc>
                <a:spcPct val="100000"/>
              </a:lnSpc>
              <a:spcBef>
                <a:spcPts val="0"/>
              </a:spcBef>
              <a:spcAft>
                <a:spcPts val="0"/>
              </a:spcAft>
              <a:buClr>
                <a:schemeClr val="accent1"/>
              </a:buClr>
              <a:buSzPts val="1800"/>
              <a:buFont typeface="Noto Sans Symbols"/>
              <a:buNone/>
            </a:pPr>
            <a:r>
              <a:t/>
            </a:r>
            <a:endParaRPr b="0" i="0" sz="135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52"/>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 1</a:t>
            </a:r>
            <a:endParaRPr>
              <a:latin typeface="Times New Roman"/>
              <a:ea typeface="Times New Roman"/>
              <a:cs typeface="Times New Roman"/>
              <a:sym typeface="Times New Roman"/>
            </a:endParaRPr>
          </a:p>
        </p:txBody>
      </p:sp>
      <p:sp>
        <p:nvSpPr>
          <p:cNvPr id="458" name="Google Shape;458;p52"/>
          <p:cNvSpPr txBox="1"/>
          <p:nvPr>
            <p:ph idx="1" type="body"/>
          </p:nvPr>
        </p:nvSpPr>
        <p:spPr>
          <a:xfrm>
            <a:off x="386080" y="1447800"/>
            <a:ext cx="3325707" cy="3083222"/>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Research on best way to implement intelligence</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Power supply</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Selecting electrical components</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Integrating the autonomy and intelligence efficiently</a:t>
            </a:r>
            <a:endParaRPr/>
          </a:p>
          <a:p>
            <a:pPr indent="-228600" lvl="0" marL="457200" marR="0" rtl="0" algn="l">
              <a:lnSpc>
                <a:spcPct val="100000"/>
              </a:lnSpc>
              <a:spcBef>
                <a:spcPts val="750"/>
              </a:spcBef>
              <a:spcAft>
                <a:spcPts val="0"/>
              </a:spcAft>
              <a:buClr>
                <a:schemeClr val="accent1"/>
              </a:buClr>
              <a:buSzPts val="1080"/>
              <a:buFont typeface="Noto Sans Symbols"/>
              <a:buNone/>
            </a:pPr>
            <a:r>
              <a:t/>
            </a:r>
            <a:endParaRPr/>
          </a:p>
        </p:txBody>
      </p:sp>
      <p:pic>
        <p:nvPicPr>
          <p:cNvPr descr="ToughSonic distance measurement sensors" id="459" name="Google Shape;459;p52"/>
          <p:cNvPicPr preferRelativeResize="0"/>
          <p:nvPr/>
        </p:nvPicPr>
        <p:blipFill rotWithShape="1">
          <a:blip r:embed="rId3">
            <a:alphaModFix/>
          </a:blip>
          <a:srcRect b="0" l="0" r="0" t="0"/>
          <a:stretch/>
        </p:blipFill>
        <p:spPr>
          <a:xfrm>
            <a:off x="3603414" y="1368373"/>
            <a:ext cx="1417790" cy="1120054"/>
          </a:xfrm>
          <a:prstGeom prst="rect">
            <a:avLst/>
          </a:prstGeom>
          <a:noFill/>
          <a:ln>
            <a:noFill/>
          </a:ln>
          <a:effectLst>
            <a:outerShdw blurRad="292100" rotWithShape="0" algn="tl" dir="2700000" dist="139700">
              <a:srgbClr val="333333">
                <a:alpha val="64705"/>
              </a:srgbClr>
            </a:outerShdw>
          </a:effectLst>
        </p:spPr>
      </p:pic>
      <p:pic>
        <p:nvPicPr>
          <p:cNvPr descr="Image result for thermal camera" id="460" name="Google Shape;460;p52"/>
          <p:cNvPicPr preferRelativeResize="0"/>
          <p:nvPr/>
        </p:nvPicPr>
        <p:blipFill rotWithShape="1">
          <a:blip r:embed="rId4">
            <a:alphaModFix/>
          </a:blip>
          <a:srcRect b="17338" l="25729" r="21568" t="19894"/>
          <a:stretch/>
        </p:blipFill>
        <p:spPr>
          <a:xfrm>
            <a:off x="5088583" y="1384129"/>
            <a:ext cx="1415627" cy="1070188"/>
          </a:xfrm>
          <a:prstGeom prst="rect">
            <a:avLst/>
          </a:prstGeom>
          <a:noFill/>
          <a:ln>
            <a:noFill/>
          </a:ln>
          <a:effectLst>
            <a:outerShdw blurRad="292100" rotWithShape="0" algn="tl" dir="2700000" dist="139700">
              <a:srgbClr val="333333">
                <a:alpha val="64705"/>
              </a:srgbClr>
            </a:outerShdw>
          </a:effectLst>
        </p:spPr>
      </p:pic>
      <p:pic>
        <p:nvPicPr>
          <p:cNvPr id="461" name="Google Shape;461;p52"/>
          <p:cNvPicPr preferRelativeResize="0"/>
          <p:nvPr/>
        </p:nvPicPr>
        <p:blipFill rotWithShape="1">
          <a:blip r:embed="rId5">
            <a:alphaModFix/>
          </a:blip>
          <a:srcRect b="0" l="0" r="0" t="0"/>
          <a:stretch/>
        </p:blipFill>
        <p:spPr>
          <a:xfrm>
            <a:off x="3603415" y="2675572"/>
            <a:ext cx="2900796" cy="150357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53"/>
          <p:cNvSpPr txBox="1"/>
          <p:nvPr>
            <p:ph type="title"/>
          </p:nvPr>
        </p:nvSpPr>
        <p:spPr>
          <a:xfrm>
            <a:off x="508001" y="457200"/>
            <a:ext cx="6447501" cy="59266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 2 </a:t>
            </a:r>
            <a:endParaRPr>
              <a:latin typeface="Times New Roman"/>
              <a:ea typeface="Times New Roman"/>
              <a:cs typeface="Times New Roman"/>
              <a:sym typeface="Times New Roman"/>
            </a:endParaRPr>
          </a:p>
        </p:txBody>
      </p:sp>
      <p:sp>
        <p:nvSpPr>
          <p:cNvPr id="467" name="Google Shape;467;p53"/>
          <p:cNvSpPr txBox="1"/>
          <p:nvPr>
            <p:ph idx="1" type="body"/>
          </p:nvPr>
        </p:nvSpPr>
        <p:spPr>
          <a:xfrm>
            <a:off x="508001" y="1168886"/>
            <a:ext cx="6447501" cy="3523058"/>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Raspberry pi 3</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Camera</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Micro SD card</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Battery ( two 3 cell li-po)</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Pixhawk</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Ubec x2</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Voltage regulator</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Motor</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Electronic Speed Converter (ESC)</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Radio Controller &amp; Receiver</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Servo</a:t>
            </a:r>
            <a:endParaRPr/>
          </a:p>
          <a:p>
            <a:pPr indent="-228600" lvl="0" marL="457200" marR="0" rtl="0" algn="l">
              <a:lnSpc>
                <a:spcPct val="100000"/>
              </a:lnSpc>
              <a:spcBef>
                <a:spcPts val="750"/>
              </a:spcBef>
              <a:spcAft>
                <a:spcPts val="0"/>
              </a:spcAft>
              <a:buClr>
                <a:schemeClr val="accent1"/>
              </a:buClr>
              <a:buSzPts val="1080"/>
              <a:buFont typeface="Noto Sans Symbols"/>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5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Trebuchet MS"/>
              <a:buNone/>
            </a:pPr>
            <a:r>
              <a:rPr lang="en-US">
                <a:latin typeface="Times New Roman"/>
                <a:ea typeface="Times New Roman"/>
                <a:cs typeface="Times New Roman"/>
                <a:sym typeface="Times New Roman"/>
              </a:rPr>
              <a:t>Implementation of task 2 (Cont)</a:t>
            </a:r>
            <a:endParaRPr>
              <a:latin typeface="Times New Roman"/>
              <a:ea typeface="Times New Roman"/>
              <a:cs typeface="Times New Roman"/>
              <a:sym typeface="Times New Roman"/>
            </a:endParaRPr>
          </a:p>
        </p:txBody>
      </p:sp>
      <p:sp>
        <p:nvSpPr>
          <p:cNvPr id="473" name="Google Shape;473;p54"/>
          <p:cNvSpPr/>
          <p:nvPr/>
        </p:nvSpPr>
        <p:spPr>
          <a:xfrm>
            <a:off x="203200" y="1152476"/>
            <a:ext cx="1275644" cy="744058"/>
          </a:xfrm>
          <a:prstGeom prst="rect">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Battery</a:t>
            </a:r>
            <a:endParaRPr b="0" i="0" sz="1400" u="none" cap="none" strike="noStrike">
              <a:solidFill>
                <a:schemeClr val="lt1"/>
              </a:solidFill>
              <a:latin typeface="Arial"/>
              <a:ea typeface="Arial"/>
              <a:cs typeface="Arial"/>
              <a:sym typeface="Arial"/>
            </a:endParaRPr>
          </a:p>
        </p:txBody>
      </p:sp>
      <p:cxnSp>
        <p:nvCxnSpPr>
          <p:cNvPr id="474" name="Google Shape;474;p54"/>
          <p:cNvCxnSpPr>
            <a:stCxn id="473" idx="3"/>
          </p:cNvCxnSpPr>
          <p:nvPr/>
        </p:nvCxnSpPr>
        <p:spPr>
          <a:xfrm flipH="1" rot="10800000">
            <a:off x="1478844" y="1523905"/>
            <a:ext cx="654900" cy="600"/>
          </a:xfrm>
          <a:prstGeom prst="bentConnector3">
            <a:avLst>
              <a:gd fmla="val 50000" name="adj1"/>
            </a:avLst>
          </a:prstGeom>
          <a:noFill/>
          <a:ln cap="flat" cmpd="sng" w="9525">
            <a:solidFill>
              <a:srgbClr val="8DC021"/>
            </a:solidFill>
            <a:prstDash val="solid"/>
            <a:round/>
            <a:headEnd len="sm" w="sm" type="none"/>
            <a:tailEnd len="med" w="med" type="triangle"/>
          </a:ln>
        </p:spPr>
      </p:cxnSp>
      <p:sp>
        <p:nvSpPr>
          <p:cNvPr id="475" name="Google Shape;475;p54"/>
          <p:cNvSpPr/>
          <p:nvPr/>
        </p:nvSpPr>
        <p:spPr>
          <a:xfrm>
            <a:off x="2133600" y="1152475"/>
            <a:ext cx="1264356" cy="744059"/>
          </a:xfrm>
          <a:prstGeom prst="roundRect">
            <a:avLst>
              <a:gd fmla="val 16667" name="adj"/>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ESC</a:t>
            </a:r>
            <a:endParaRPr b="0" i="0" sz="1400" u="none" cap="none" strike="noStrike">
              <a:solidFill>
                <a:schemeClr val="lt1"/>
              </a:solidFill>
              <a:latin typeface="Arial"/>
              <a:ea typeface="Arial"/>
              <a:cs typeface="Arial"/>
              <a:sym typeface="Arial"/>
            </a:endParaRPr>
          </a:p>
        </p:txBody>
      </p:sp>
      <p:cxnSp>
        <p:nvCxnSpPr>
          <p:cNvPr id="476" name="Google Shape;476;p54"/>
          <p:cNvCxnSpPr>
            <a:stCxn id="475" idx="3"/>
          </p:cNvCxnSpPr>
          <p:nvPr/>
        </p:nvCxnSpPr>
        <p:spPr>
          <a:xfrm flipH="1" rot="10800000">
            <a:off x="3397956" y="1523904"/>
            <a:ext cx="711300" cy="600"/>
          </a:xfrm>
          <a:prstGeom prst="bentConnector3">
            <a:avLst>
              <a:gd fmla="val 50000" name="adj1"/>
            </a:avLst>
          </a:prstGeom>
          <a:noFill/>
          <a:ln cap="flat" cmpd="sng" w="9525">
            <a:solidFill>
              <a:srgbClr val="8DC021"/>
            </a:solidFill>
            <a:prstDash val="solid"/>
            <a:round/>
            <a:headEnd len="sm" w="sm" type="none"/>
            <a:tailEnd len="med" w="med" type="triangle"/>
          </a:ln>
        </p:spPr>
      </p:cxnSp>
      <p:sp>
        <p:nvSpPr>
          <p:cNvPr id="477" name="Google Shape;477;p54"/>
          <p:cNvSpPr/>
          <p:nvPr/>
        </p:nvSpPr>
        <p:spPr>
          <a:xfrm>
            <a:off x="4109156" y="1152475"/>
            <a:ext cx="1625600" cy="744059"/>
          </a:xfrm>
          <a:prstGeom prst="flowChartMagneticDrum">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motor</a:t>
            </a:r>
            <a:endParaRPr b="0" i="0" sz="1400" u="none" cap="none" strike="noStrike">
              <a:solidFill>
                <a:schemeClr val="lt1"/>
              </a:solidFill>
              <a:latin typeface="Arial"/>
              <a:ea typeface="Arial"/>
              <a:cs typeface="Arial"/>
              <a:sym typeface="Arial"/>
            </a:endParaRPr>
          </a:p>
        </p:txBody>
      </p:sp>
      <p:pic>
        <p:nvPicPr>
          <p:cNvPr id="478" name="Google Shape;478;p54"/>
          <p:cNvPicPr preferRelativeResize="0"/>
          <p:nvPr/>
        </p:nvPicPr>
        <p:blipFill rotWithShape="1">
          <a:blip r:embed="rId3">
            <a:alphaModFix/>
          </a:blip>
          <a:srcRect b="0" l="0" r="0" t="0"/>
          <a:stretch/>
        </p:blipFill>
        <p:spPr>
          <a:xfrm>
            <a:off x="196818" y="3372999"/>
            <a:ext cx="1304657" cy="768163"/>
          </a:xfrm>
          <a:prstGeom prst="rect">
            <a:avLst/>
          </a:prstGeom>
          <a:noFill/>
          <a:ln>
            <a:noFill/>
          </a:ln>
        </p:spPr>
      </p:pic>
      <p:cxnSp>
        <p:nvCxnSpPr>
          <p:cNvPr id="479" name="Google Shape;479;p54"/>
          <p:cNvCxnSpPr>
            <a:stCxn id="478" idx="3"/>
          </p:cNvCxnSpPr>
          <p:nvPr/>
        </p:nvCxnSpPr>
        <p:spPr>
          <a:xfrm>
            <a:off x="1501475" y="3757080"/>
            <a:ext cx="1698300" cy="600"/>
          </a:xfrm>
          <a:prstGeom prst="bentConnector3">
            <a:avLst>
              <a:gd fmla="val 50000" name="adj1"/>
            </a:avLst>
          </a:prstGeom>
          <a:noFill/>
          <a:ln cap="flat" cmpd="sng" w="9525">
            <a:solidFill>
              <a:srgbClr val="8DC021"/>
            </a:solidFill>
            <a:prstDash val="solid"/>
            <a:round/>
            <a:headEnd len="sm" w="sm" type="none"/>
            <a:tailEnd len="med" w="med" type="triangle"/>
          </a:ln>
        </p:spPr>
      </p:cxnSp>
      <p:sp>
        <p:nvSpPr>
          <p:cNvPr id="480" name="Google Shape;480;p54"/>
          <p:cNvSpPr/>
          <p:nvPr/>
        </p:nvSpPr>
        <p:spPr>
          <a:xfrm>
            <a:off x="3206044" y="3536950"/>
            <a:ext cx="1365956" cy="440266"/>
          </a:xfrm>
          <a:prstGeom prst="roundRect">
            <a:avLst>
              <a:gd fmla="val 16667" name="adj"/>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Ubec</a:t>
            </a:r>
            <a:endParaRPr b="0" i="0" sz="1400" u="none" cap="none" strike="noStrike">
              <a:solidFill>
                <a:schemeClr val="lt1"/>
              </a:solidFill>
              <a:latin typeface="Arial"/>
              <a:ea typeface="Arial"/>
              <a:cs typeface="Arial"/>
              <a:sym typeface="Arial"/>
            </a:endParaRPr>
          </a:p>
        </p:txBody>
      </p:sp>
      <p:cxnSp>
        <p:nvCxnSpPr>
          <p:cNvPr id="481" name="Google Shape;481;p54"/>
          <p:cNvCxnSpPr/>
          <p:nvPr/>
        </p:nvCxnSpPr>
        <p:spPr>
          <a:xfrm rot="-5400000">
            <a:off x="2304301" y="2879434"/>
            <a:ext cx="930300" cy="825000"/>
          </a:xfrm>
          <a:prstGeom prst="bentConnector2">
            <a:avLst/>
          </a:prstGeom>
          <a:noFill/>
          <a:ln cap="flat" cmpd="sng" w="9525">
            <a:solidFill>
              <a:srgbClr val="8DC021"/>
            </a:solidFill>
            <a:prstDash val="solid"/>
            <a:round/>
            <a:headEnd len="sm" w="sm" type="none"/>
            <a:tailEnd len="med" w="med" type="triangle"/>
          </a:ln>
        </p:spPr>
      </p:cxnSp>
      <p:cxnSp>
        <p:nvCxnSpPr>
          <p:cNvPr id="482" name="Google Shape;482;p54"/>
          <p:cNvCxnSpPr/>
          <p:nvPr/>
        </p:nvCxnSpPr>
        <p:spPr>
          <a:xfrm>
            <a:off x="4572000" y="2826808"/>
            <a:ext cx="790222" cy="0"/>
          </a:xfrm>
          <a:prstGeom prst="straightConnector1">
            <a:avLst/>
          </a:prstGeom>
          <a:noFill/>
          <a:ln cap="flat" cmpd="sng" w="9525">
            <a:solidFill>
              <a:srgbClr val="8DC021"/>
            </a:solidFill>
            <a:prstDash val="solid"/>
            <a:round/>
            <a:headEnd len="sm" w="sm" type="none"/>
            <a:tailEnd len="med" w="med" type="triangle"/>
          </a:ln>
        </p:spPr>
      </p:cxnSp>
      <p:cxnSp>
        <p:nvCxnSpPr>
          <p:cNvPr id="483" name="Google Shape;483;p54"/>
          <p:cNvCxnSpPr>
            <a:stCxn id="480" idx="3"/>
          </p:cNvCxnSpPr>
          <p:nvPr/>
        </p:nvCxnSpPr>
        <p:spPr>
          <a:xfrm>
            <a:off x="4572000" y="3757083"/>
            <a:ext cx="790200" cy="0"/>
          </a:xfrm>
          <a:prstGeom prst="straightConnector1">
            <a:avLst/>
          </a:prstGeom>
          <a:noFill/>
          <a:ln cap="flat" cmpd="sng" w="9525">
            <a:solidFill>
              <a:srgbClr val="8DC021"/>
            </a:solidFill>
            <a:prstDash val="solid"/>
            <a:round/>
            <a:headEnd len="sm" w="sm" type="none"/>
            <a:tailEnd len="med" w="med" type="triangle"/>
          </a:ln>
        </p:spPr>
      </p:cxnSp>
      <p:sp>
        <p:nvSpPr>
          <p:cNvPr id="484" name="Google Shape;484;p54"/>
          <p:cNvSpPr/>
          <p:nvPr/>
        </p:nvSpPr>
        <p:spPr>
          <a:xfrm>
            <a:off x="5362222" y="2629007"/>
            <a:ext cx="1254542" cy="463336"/>
          </a:xfrm>
          <a:prstGeom prst="round1Rect">
            <a:avLst>
              <a:gd fmla="val 16667" name="adj"/>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PI 3</a:t>
            </a:r>
            <a:endParaRPr b="0" i="0" sz="1400" u="none" cap="none" strike="noStrike">
              <a:solidFill>
                <a:schemeClr val="lt1"/>
              </a:solidFill>
              <a:latin typeface="Arial"/>
              <a:ea typeface="Arial"/>
              <a:cs typeface="Arial"/>
              <a:sym typeface="Arial"/>
            </a:endParaRPr>
          </a:p>
        </p:txBody>
      </p:sp>
      <p:sp>
        <p:nvSpPr>
          <p:cNvPr id="485" name="Google Shape;485;p54"/>
          <p:cNvSpPr/>
          <p:nvPr/>
        </p:nvSpPr>
        <p:spPr>
          <a:xfrm>
            <a:off x="5400995" y="3527216"/>
            <a:ext cx="1254542" cy="463336"/>
          </a:xfrm>
          <a:prstGeom prst="round1Rect">
            <a:avLst>
              <a:gd fmla="val 16667" name="adj"/>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Pixhawk</a:t>
            </a:r>
            <a:endParaRPr b="0" i="0" sz="1400" u="none" cap="none" strike="noStrike">
              <a:solidFill>
                <a:schemeClr val="lt1"/>
              </a:solidFill>
              <a:latin typeface="Arial"/>
              <a:ea typeface="Arial"/>
              <a:cs typeface="Arial"/>
              <a:sym typeface="Arial"/>
            </a:endParaRPr>
          </a:p>
        </p:txBody>
      </p:sp>
      <p:sp>
        <p:nvSpPr>
          <p:cNvPr id="486" name="Google Shape;486;p54"/>
          <p:cNvSpPr/>
          <p:nvPr/>
        </p:nvSpPr>
        <p:spPr>
          <a:xfrm>
            <a:off x="3200453" y="2640542"/>
            <a:ext cx="1365956" cy="440266"/>
          </a:xfrm>
          <a:prstGeom prst="roundRect">
            <a:avLst>
              <a:gd fmla="val 16667" name="adj"/>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Ubec</a:t>
            </a:r>
            <a:endParaRPr b="0" i="0" sz="1400" u="none" cap="none" strike="noStrike">
              <a:solidFill>
                <a:schemeClr val="lt1"/>
              </a:solidFill>
              <a:latin typeface="Arial"/>
              <a:ea typeface="Arial"/>
              <a:cs typeface="Arial"/>
              <a:sym typeface="Arial"/>
            </a:endParaRPr>
          </a:p>
        </p:txBody>
      </p:sp>
      <p:sp>
        <p:nvSpPr>
          <p:cNvPr id="487" name="Google Shape;487;p54"/>
          <p:cNvSpPr/>
          <p:nvPr/>
        </p:nvSpPr>
        <p:spPr>
          <a:xfrm>
            <a:off x="5770879" y="4233334"/>
            <a:ext cx="514774" cy="535093"/>
          </a:xfrm>
          <a:prstGeom prst="rect">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servo</a:t>
            </a:r>
            <a:endParaRPr b="0" i="0" sz="1400" u="none" cap="none" strike="noStrike">
              <a:solidFill>
                <a:schemeClr val="lt1"/>
              </a:solidFill>
              <a:latin typeface="Arial"/>
              <a:ea typeface="Arial"/>
              <a:cs typeface="Arial"/>
              <a:sym typeface="Arial"/>
            </a:endParaRPr>
          </a:p>
        </p:txBody>
      </p:sp>
      <p:cxnSp>
        <p:nvCxnSpPr>
          <p:cNvPr id="488" name="Google Shape;488;p54"/>
          <p:cNvCxnSpPr>
            <a:stCxn id="485" idx="2"/>
            <a:endCxn id="487" idx="0"/>
          </p:cNvCxnSpPr>
          <p:nvPr/>
        </p:nvCxnSpPr>
        <p:spPr>
          <a:xfrm>
            <a:off x="6028266" y="3990552"/>
            <a:ext cx="0" cy="242700"/>
          </a:xfrm>
          <a:prstGeom prst="straightConnector1">
            <a:avLst/>
          </a:prstGeom>
          <a:noFill/>
          <a:ln cap="flat" cmpd="sng" w="9525">
            <a:solidFill>
              <a:srgbClr val="8DC021"/>
            </a:solidFill>
            <a:prstDash val="solid"/>
            <a:round/>
            <a:headEnd len="sm" w="sm"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55"/>
          <p:cNvSpPr txBox="1"/>
          <p:nvPr>
            <p:ph type="title"/>
          </p:nvPr>
        </p:nvSpPr>
        <p:spPr>
          <a:xfrm>
            <a:off x="0" y="0"/>
            <a:ext cx="8358167" cy="67905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Trebuchet MS"/>
              <a:buNone/>
            </a:pPr>
            <a:r>
              <a:rPr lang="en-US">
                <a:latin typeface="Times New Roman"/>
                <a:ea typeface="Times New Roman"/>
                <a:cs typeface="Times New Roman"/>
                <a:sym typeface="Times New Roman"/>
              </a:rPr>
              <a:t>Implementation of task 2 (Cont)</a:t>
            </a:r>
            <a:endParaRPr/>
          </a:p>
        </p:txBody>
      </p:sp>
      <p:pic>
        <p:nvPicPr>
          <p:cNvPr id="494" name="Google Shape;494;p55"/>
          <p:cNvPicPr preferRelativeResize="0"/>
          <p:nvPr/>
        </p:nvPicPr>
        <p:blipFill rotWithShape="1">
          <a:blip r:embed="rId3">
            <a:alphaModFix/>
          </a:blip>
          <a:srcRect b="0" l="0" r="0" t="0"/>
          <a:stretch/>
        </p:blipFill>
        <p:spPr>
          <a:xfrm>
            <a:off x="822017" y="3111359"/>
            <a:ext cx="1292536" cy="1003488"/>
          </a:xfrm>
          <a:prstGeom prst="rect">
            <a:avLst/>
          </a:prstGeom>
          <a:noFill/>
          <a:ln>
            <a:noFill/>
          </a:ln>
          <a:effectLst>
            <a:outerShdw blurRad="292100" rotWithShape="0" algn="tl" dir="2700000" dist="139700">
              <a:srgbClr val="333333">
                <a:alpha val="64705"/>
              </a:srgbClr>
            </a:outerShdw>
          </a:effectLst>
        </p:spPr>
      </p:pic>
      <p:pic>
        <p:nvPicPr>
          <p:cNvPr id="495" name="Google Shape;495;p55"/>
          <p:cNvPicPr preferRelativeResize="0"/>
          <p:nvPr/>
        </p:nvPicPr>
        <p:blipFill rotWithShape="1">
          <a:blip r:embed="rId4">
            <a:alphaModFix/>
          </a:blip>
          <a:srcRect b="0" l="0" r="0" t="0"/>
          <a:stretch/>
        </p:blipFill>
        <p:spPr>
          <a:xfrm>
            <a:off x="2750252" y="2872083"/>
            <a:ext cx="1765859" cy="1489943"/>
          </a:xfrm>
          <a:prstGeom prst="rect">
            <a:avLst/>
          </a:prstGeom>
          <a:noFill/>
          <a:ln>
            <a:noFill/>
          </a:ln>
          <a:effectLst>
            <a:outerShdw blurRad="292100" rotWithShape="0" algn="tl" dir="2700000" dist="139700">
              <a:srgbClr val="333333">
                <a:alpha val="64705"/>
              </a:srgbClr>
            </a:outerShdw>
          </a:effectLst>
        </p:spPr>
      </p:pic>
      <p:pic>
        <p:nvPicPr>
          <p:cNvPr id="496" name="Google Shape;496;p55"/>
          <p:cNvPicPr preferRelativeResize="0"/>
          <p:nvPr/>
        </p:nvPicPr>
        <p:blipFill rotWithShape="1">
          <a:blip r:embed="rId5">
            <a:alphaModFix/>
          </a:blip>
          <a:srcRect b="0" l="0" r="17949" t="0"/>
          <a:stretch/>
        </p:blipFill>
        <p:spPr>
          <a:xfrm>
            <a:off x="5041804" y="3111359"/>
            <a:ext cx="1292536" cy="1003488"/>
          </a:xfrm>
          <a:prstGeom prst="rect">
            <a:avLst/>
          </a:prstGeom>
          <a:noFill/>
          <a:ln>
            <a:noFill/>
          </a:ln>
          <a:effectLst>
            <a:outerShdw blurRad="292100" rotWithShape="0" algn="tl" dir="2700000" dist="139700">
              <a:srgbClr val="333333">
                <a:alpha val="64705"/>
              </a:srgbClr>
            </a:outerShdw>
          </a:effectLst>
        </p:spPr>
      </p:pic>
      <p:pic>
        <p:nvPicPr>
          <p:cNvPr id="497" name="Google Shape;497;p55"/>
          <p:cNvPicPr preferRelativeResize="0"/>
          <p:nvPr/>
        </p:nvPicPr>
        <p:blipFill rotWithShape="1">
          <a:blip r:embed="rId6">
            <a:alphaModFix/>
          </a:blip>
          <a:srcRect b="0" l="0" r="0" t="0"/>
          <a:stretch/>
        </p:blipFill>
        <p:spPr>
          <a:xfrm>
            <a:off x="3548220" y="815460"/>
            <a:ext cx="4419983" cy="1688738"/>
          </a:xfrm>
          <a:prstGeom prst="rect">
            <a:avLst/>
          </a:prstGeom>
          <a:noFill/>
          <a:ln>
            <a:noFill/>
          </a:ln>
        </p:spPr>
      </p:pic>
      <p:sp>
        <p:nvSpPr>
          <p:cNvPr id="498" name="Google Shape;498;p55"/>
          <p:cNvSpPr/>
          <p:nvPr/>
        </p:nvSpPr>
        <p:spPr>
          <a:xfrm>
            <a:off x="-78836" y="889105"/>
            <a:ext cx="3840174" cy="1541448"/>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0"/>
              </a:spcBef>
              <a:spcAft>
                <a:spcPts val="0"/>
              </a:spcAft>
              <a:buClr>
                <a:srgbClr val="90C226"/>
              </a:buClr>
              <a:buSzPts val="1080"/>
              <a:buFont typeface="Noto Sans Symbols"/>
              <a:buChar char="▶"/>
            </a:pPr>
            <a:r>
              <a:rPr b="0" i="0" lang="en-US" sz="1350" u="none" cap="none" strike="noStrike">
                <a:solidFill>
                  <a:srgbClr val="3F3F3F"/>
                </a:solidFill>
                <a:latin typeface="Times New Roman"/>
                <a:ea typeface="Times New Roman"/>
                <a:cs typeface="Times New Roman"/>
                <a:sym typeface="Times New Roman"/>
              </a:rPr>
              <a:t>Fist calculate Acceleration.</a:t>
            </a:r>
            <a:endParaRPr/>
          </a:p>
          <a:p>
            <a:pPr indent="-297180" lvl="0" marL="457200" marR="0" rtl="0" algn="l">
              <a:lnSpc>
                <a:spcPct val="100000"/>
              </a:lnSpc>
              <a:spcBef>
                <a:spcPts val="750"/>
              </a:spcBef>
              <a:spcAft>
                <a:spcPts val="0"/>
              </a:spcAft>
              <a:buClr>
                <a:srgbClr val="90C226"/>
              </a:buClr>
              <a:buSzPts val="1080"/>
              <a:buFont typeface="Noto Sans Symbols"/>
              <a:buChar char="▶"/>
            </a:pPr>
            <a:r>
              <a:rPr b="0" i="0" lang="en-US" sz="1350" u="none" cap="none" strike="noStrike">
                <a:solidFill>
                  <a:srgbClr val="3F3F3F"/>
                </a:solidFill>
                <a:latin typeface="Times New Roman"/>
                <a:ea typeface="Times New Roman"/>
                <a:cs typeface="Times New Roman"/>
                <a:sym typeface="Times New Roman"/>
              </a:rPr>
              <a:t>Use it to calculate Thrust force.</a:t>
            </a:r>
            <a:endParaRPr/>
          </a:p>
          <a:p>
            <a:pPr indent="-297180" lvl="0" marL="457200" marR="0" rtl="0" algn="l">
              <a:lnSpc>
                <a:spcPct val="100000"/>
              </a:lnSpc>
              <a:spcBef>
                <a:spcPts val="750"/>
              </a:spcBef>
              <a:spcAft>
                <a:spcPts val="0"/>
              </a:spcAft>
              <a:buClr>
                <a:srgbClr val="90C226"/>
              </a:buClr>
              <a:buSzPts val="1080"/>
              <a:buFont typeface="Noto Sans Symbols"/>
              <a:buChar char="▶"/>
            </a:pPr>
            <a:r>
              <a:rPr b="0" i="0" lang="en-US" sz="1350" u="none" cap="none" strike="noStrike">
                <a:solidFill>
                  <a:srgbClr val="3F3F3F"/>
                </a:solidFill>
                <a:latin typeface="Times New Roman"/>
                <a:ea typeface="Times New Roman"/>
                <a:cs typeface="Times New Roman"/>
                <a:sym typeface="Times New Roman"/>
              </a:rPr>
              <a:t>Use the force to Calculate power.</a:t>
            </a:r>
            <a:endParaRPr/>
          </a:p>
          <a:p>
            <a:pPr indent="-297180" lvl="0" marL="457200" marR="0" rtl="0" algn="l">
              <a:lnSpc>
                <a:spcPct val="100000"/>
              </a:lnSpc>
              <a:spcBef>
                <a:spcPts val="750"/>
              </a:spcBef>
              <a:spcAft>
                <a:spcPts val="0"/>
              </a:spcAft>
              <a:buClr>
                <a:srgbClr val="90C226"/>
              </a:buClr>
              <a:buSzPts val="1080"/>
              <a:buFont typeface="Noto Sans Symbols"/>
              <a:buChar char="▶"/>
            </a:pPr>
            <a:r>
              <a:rPr b="0" i="0" lang="en-US" sz="1350" u="none" cap="none" strike="noStrike">
                <a:solidFill>
                  <a:srgbClr val="3F3F3F"/>
                </a:solidFill>
                <a:latin typeface="Times New Roman"/>
                <a:ea typeface="Times New Roman"/>
                <a:cs typeface="Times New Roman"/>
                <a:sym typeface="Times New Roman"/>
              </a:rPr>
              <a:t>Determine RPM required by chosen prop.</a:t>
            </a:r>
            <a:endParaRPr/>
          </a:p>
          <a:p>
            <a:pPr indent="-297180" lvl="0" marL="457200" marR="0" rtl="0" algn="l">
              <a:lnSpc>
                <a:spcPct val="100000"/>
              </a:lnSpc>
              <a:spcBef>
                <a:spcPts val="750"/>
              </a:spcBef>
              <a:spcAft>
                <a:spcPts val="0"/>
              </a:spcAft>
              <a:buClr>
                <a:srgbClr val="90C226"/>
              </a:buClr>
              <a:buSzPts val="1080"/>
              <a:buFont typeface="Noto Sans Symbols"/>
              <a:buChar char="▶"/>
            </a:pPr>
            <a:r>
              <a:rPr b="0" i="0" lang="en-US" sz="1350" u="none" cap="none" strike="noStrike">
                <a:solidFill>
                  <a:srgbClr val="3F3F3F"/>
                </a:solidFill>
                <a:latin typeface="Times New Roman"/>
                <a:ea typeface="Times New Roman"/>
                <a:cs typeface="Times New Roman"/>
                <a:sym typeface="Times New Roman"/>
              </a:rPr>
              <a:t>Use RPM to identify motor.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5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Trebuchet MS"/>
              <a:buNone/>
            </a:pPr>
            <a:r>
              <a:rPr lang="en-US">
                <a:latin typeface="Times New Roman"/>
                <a:ea typeface="Times New Roman"/>
                <a:cs typeface="Times New Roman"/>
                <a:sym typeface="Times New Roman"/>
              </a:rPr>
              <a:t>Implementation of task 2 (Cont)</a:t>
            </a:r>
            <a:endParaRPr/>
          </a:p>
        </p:txBody>
      </p:sp>
      <p:pic>
        <p:nvPicPr>
          <p:cNvPr id="504" name="Google Shape;504;p56"/>
          <p:cNvPicPr preferRelativeResize="0"/>
          <p:nvPr/>
        </p:nvPicPr>
        <p:blipFill rotWithShape="1">
          <a:blip r:embed="rId3">
            <a:alphaModFix/>
          </a:blip>
          <a:srcRect b="0" l="0" r="0" t="0"/>
          <a:stretch/>
        </p:blipFill>
        <p:spPr>
          <a:xfrm>
            <a:off x="5106142" y="2173678"/>
            <a:ext cx="1491916" cy="1158281"/>
          </a:xfrm>
          <a:prstGeom prst="rect">
            <a:avLst/>
          </a:prstGeom>
          <a:noFill/>
          <a:ln>
            <a:noFill/>
          </a:ln>
          <a:effectLst>
            <a:outerShdw blurRad="292100" rotWithShape="0" algn="tl" dir="2700000" dist="139700">
              <a:srgbClr val="333333">
                <a:alpha val="64705"/>
              </a:srgbClr>
            </a:outerShdw>
          </a:effectLst>
        </p:spPr>
      </p:pic>
      <p:pic>
        <p:nvPicPr>
          <p:cNvPr descr="UBEC DC/DC Step-Down (Buck) Converter - 5V @ 3A output" id="505" name="Google Shape;505;p56"/>
          <p:cNvPicPr preferRelativeResize="0"/>
          <p:nvPr/>
        </p:nvPicPr>
        <p:blipFill rotWithShape="1">
          <a:blip r:embed="rId4">
            <a:alphaModFix/>
          </a:blip>
          <a:srcRect b="0" l="0" r="0" t="0"/>
          <a:stretch/>
        </p:blipFill>
        <p:spPr>
          <a:xfrm>
            <a:off x="3526228" y="3448166"/>
            <a:ext cx="1491916" cy="1148381"/>
          </a:xfrm>
          <a:prstGeom prst="rect">
            <a:avLst/>
          </a:prstGeom>
          <a:noFill/>
          <a:ln>
            <a:noFill/>
          </a:ln>
          <a:effectLst>
            <a:outerShdw blurRad="292100" rotWithShape="0" algn="tl" dir="2700000" dist="139700">
              <a:srgbClr val="333333">
                <a:alpha val="64705"/>
              </a:srgbClr>
            </a:outerShdw>
          </a:effectLst>
        </p:spPr>
      </p:pic>
      <p:sp>
        <p:nvSpPr>
          <p:cNvPr id="506" name="Google Shape;506;p56"/>
          <p:cNvSpPr txBox="1"/>
          <p:nvPr>
            <p:ph idx="1" type="body"/>
          </p:nvPr>
        </p:nvSpPr>
        <p:spPr>
          <a:xfrm>
            <a:off x="207414" y="1160637"/>
            <a:ext cx="8729171" cy="2211143"/>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90C226"/>
              </a:buClr>
              <a:buSzPts val="1800"/>
              <a:buChar char="●"/>
            </a:pPr>
            <a:r>
              <a:rPr lang="en-US">
                <a:latin typeface="Times New Roman"/>
                <a:ea typeface="Times New Roman"/>
                <a:cs typeface="Times New Roman"/>
                <a:sym typeface="Times New Roman"/>
              </a:rPr>
              <a:t>The battery is connected in parallel to two ubec which is connected to the raspberry pi and pixhawk</a:t>
            </a:r>
            <a:endParaRPr/>
          </a:p>
          <a:p>
            <a:pPr indent="-342900" lvl="0" marL="457200" rtl="0" algn="l">
              <a:lnSpc>
                <a:spcPct val="100000"/>
              </a:lnSpc>
              <a:spcBef>
                <a:spcPts val="0"/>
              </a:spcBef>
              <a:spcAft>
                <a:spcPts val="0"/>
              </a:spcAft>
              <a:buClr>
                <a:srgbClr val="90C226"/>
              </a:buClr>
              <a:buSzPts val="1800"/>
              <a:buChar char="●"/>
            </a:pPr>
            <a:r>
              <a:rPr lang="en-US">
                <a:latin typeface="Times New Roman"/>
                <a:ea typeface="Times New Roman"/>
                <a:cs typeface="Times New Roman"/>
                <a:sym typeface="Times New Roman"/>
              </a:rPr>
              <a:t> The current required by the microcontroller are 2.5 and 2.25 </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90C226"/>
              </a:buClr>
              <a:buSzPts val="1800"/>
              <a:buChar char="●"/>
            </a:pPr>
            <a:r>
              <a:rPr lang="en-US">
                <a:latin typeface="Times New Roman"/>
                <a:ea typeface="Times New Roman"/>
                <a:cs typeface="Times New Roman"/>
                <a:sym typeface="Times New Roman"/>
              </a:rPr>
              <a:t>Total current drawn = 4.75 A</a:t>
            </a:r>
            <a:endParaRPr/>
          </a:p>
          <a:p>
            <a:pPr indent="-342900" lvl="0" marL="457200" rtl="0" algn="l">
              <a:lnSpc>
                <a:spcPct val="100000"/>
              </a:lnSpc>
              <a:spcBef>
                <a:spcPts val="0"/>
              </a:spcBef>
              <a:spcAft>
                <a:spcPts val="0"/>
              </a:spcAft>
              <a:buClr>
                <a:srgbClr val="90C226"/>
              </a:buClr>
              <a:buSzPts val="1800"/>
              <a:buChar char="●"/>
            </a:pPr>
            <a:r>
              <a:rPr lang="en-US">
                <a:latin typeface="Times New Roman"/>
                <a:ea typeface="Times New Roman"/>
                <a:cs typeface="Times New Roman"/>
                <a:sym typeface="Times New Roman"/>
              </a:rPr>
              <a:t>Battery amp per hour rating = 7600mAh</a:t>
            </a:r>
            <a:endParaRPr/>
          </a:p>
          <a:p>
            <a:pPr indent="-342900" lvl="0" marL="457200" rtl="0" algn="l">
              <a:lnSpc>
                <a:spcPct val="100000"/>
              </a:lnSpc>
              <a:spcBef>
                <a:spcPts val="0"/>
              </a:spcBef>
              <a:spcAft>
                <a:spcPts val="0"/>
              </a:spcAft>
              <a:buClr>
                <a:srgbClr val="90C226"/>
              </a:buClr>
              <a:buSzPts val="1800"/>
              <a:buChar char="●"/>
            </a:pPr>
            <a:r>
              <a:rPr lang="en-US">
                <a:latin typeface="Times New Roman"/>
                <a:ea typeface="Times New Roman"/>
                <a:cs typeface="Times New Roman"/>
                <a:sym typeface="Times New Roman"/>
              </a:rPr>
              <a:t>Operation time: 7.6Ah / 4.75A = 1.6</a:t>
            </a:r>
            <a:endParaRPr>
              <a:latin typeface="Times New Roman"/>
              <a:ea typeface="Times New Roman"/>
              <a:cs typeface="Times New Roman"/>
              <a:sym typeface="Times New Roman"/>
            </a:endParaRPr>
          </a:p>
          <a:p>
            <a:pPr indent="-342900" lvl="0" marL="457200" rtl="0" algn="l">
              <a:lnSpc>
                <a:spcPct val="100000"/>
              </a:lnSpc>
              <a:spcBef>
                <a:spcPts val="0"/>
              </a:spcBef>
              <a:spcAft>
                <a:spcPts val="0"/>
              </a:spcAft>
              <a:buClr>
                <a:srgbClr val="90C226"/>
              </a:buClr>
              <a:buSzPts val="1800"/>
              <a:buChar char="●"/>
            </a:pPr>
            <a:r>
              <a:rPr lang="en-US">
                <a:latin typeface="Times New Roman"/>
                <a:ea typeface="Times New Roman"/>
                <a:cs typeface="Times New Roman"/>
                <a:sym typeface="Times New Roman"/>
              </a:rPr>
              <a:t>Which is 1hr 36 mins</a:t>
            </a:r>
            <a:endParaRPr/>
          </a:p>
        </p:txBody>
      </p:sp>
      <p:pic>
        <p:nvPicPr>
          <p:cNvPr descr="Image result for raspberry pi" id="507" name="Google Shape;507;p56"/>
          <p:cNvPicPr preferRelativeResize="0"/>
          <p:nvPr/>
        </p:nvPicPr>
        <p:blipFill rotWithShape="1">
          <a:blip r:embed="rId5">
            <a:alphaModFix/>
          </a:blip>
          <a:srcRect b="0" l="0" r="0" t="0"/>
          <a:stretch/>
        </p:blipFill>
        <p:spPr>
          <a:xfrm rot="10800000">
            <a:off x="5106142" y="3443215"/>
            <a:ext cx="1491916" cy="1158281"/>
          </a:xfrm>
          <a:prstGeom prst="rect">
            <a:avLst/>
          </a:prstGeom>
          <a:noFill/>
          <a:ln>
            <a:noFill/>
          </a:ln>
          <a:effectLst>
            <a:outerShdw blurRad="292100" rotWithShape="0" algn="tl" dir="2700000" dist="139700">
              <a:srgbClr val="333333">
                <a:alpha val="64705"/>
              </a:srgbClr>
            </a:outerShdw>
          </a:effectLst>
        </p:spPr>
      </p:pic>
      <p:pic>
        <p:nvPicPr>
          <p:cNvPr id="508" name="Google Shape;508;p56"/>
          <p:cNvPicPr preferRelativeResize="0"/>
          <p:nvPr/>
        </p:nvPicPr>
        <p:blipFill rotWithShape="1">
          <a:blip r:embed="rId6">
            <a:alphaModFix/>
          </a:blip>
          <a:srcRect b="0" l="0" r="0" t="0"/>
          <a:stretch/>
        </p:blipFill>
        <p:spPr>
          <a:xfrm rot="-5400000">
            <a:off x="3693047" y="2016728"/>
            <a:ext cx="1158281" cy="149191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57"/>
          <p:cNvSpPr txBox="1"/>
          <p:nvPr>
            <p:ph type="title"/>
          </p:nvPr>
        </p:nvSpPr>
        <p:spPr>
          <a:xfrm>
            <a:off x="508001" y="300942"/>
            <a:ext cx="6447501" cy="74034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t>Implementation of task3</a:t>
            </a:r>
            <a:endParaRPr/>
          </a:p>
        </p:txBody>
      </p:sp>
      <p:pic>
        <p:nvPicPr>
          <p:cNvPr descr="Resultado de imagen para convolutional neural network" id="514" name="Google Shape;514;p57"/>
          <p:cNvPicPr preferRelativeResize="0"/>
          <p:nvPr/>
        </p:nvPicPr>
        <p:blipFill rotWithShape="1">
          <a:blip r:embed="rId3">
            <a:alphaModFix/>
          </a:blip>
          <a:srcRect b="0" l="0" r="0" t="0"/>
          <a:stretch/>
        </p:blipFill>
        <p:spPr>
          <a:xfrm>
            <a:off x="1496908" y="1041290"/>
            <a:ext cx="4772118" cy="2141922"/>
          </a:xfrm>
          <a:prstGeom prst="rect">
            <a:avLst/>
          </a:prstGeom>
          <a:noFill/>
          <a:ln>
            <a:noFill/>
          </a:ln>
          <a:effectLst>
            <a:outerShdw blurRad="292100" rotWithShape="0" algn="tl" dir="2700000" dist="139700">
              <a:srgbClr val="333333">
                <a:alpha val="64705"/>
              </a:srgbClr>
            </a:outerShdw>
          </a:effectLst>
        </p:spPr>
      </p:pic>
      <p:sp>
        <p:nvSpPr>
          <p:cNvPr id="515" name="Google Shape;515;p57"/>
          <p:cNvSpPr txBox="1"/>
          <p:nvPr/>
        </p:nvSpPr>
        <p:spPr>
          <a:xfrm>
            <a:off x="380733" y="3554228"/>
            <a:ext cx="6235796" cy="1015663"/>
          </a:xfrm>
          <a:prstGeom prst="rect">
            <a:avLst/>
          </a:prstGeom>
          <a:noFill/>
          <a:ln>
            <a:noFill/>
          </a:ln>
        </p:spPr>
        <p:txBody>
          <a:bodyPr anchorCtr="0" anchor="t" bIns="45700" lIns="91425" spcFirstLastPara="1" rIns="91425" wrap="square" tIns="45700">
            <a:noAutofit/>
          </a:bodyPr>
          <a:lstStyle/>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Times New Roman"/>
                <a:ea typeface="Times New Roman"/>
                <a:cs typeface="Times New Roman"/>
                <a:sym typeface="Times New Roman"/>
              </a:rPr>
              <a:t>Parameters are convoluted with filters to refine the values</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Times New Roman"/>
                <a:ea typeface="Times New Roman"/>
                <a:cs typeface="Times New Roman"/>
                <a:sym typeface="Times New Roman"/>
              </a:rPr>
              <a:t>Operations such as Pooling and striding are employed to manipulate the size of the convolution matrix</a:t>
            </a:r>
            <a:endParaRPr/>
          </a:p>
          <a:p>
            <a:pPr indent="-171450" lvl="0" marL="171450" marR="0" rtl="0" algn="l">
              <a:lnSpc>
                <a:spcPct val="100000"/>
              </a:lnSpc>
              <a:spcBef>
                <a:spcPts val="0"/>
              </a:spcBef>
              <a:spcAft>
                <a:spcPts val="0"/>
              </a:spcAft>
              <a:buClr>
                <a:srgbClr val="000000"/>
              </a:buClr>
              <a:buSzPts val="1200"/>
              <a:buFont typeface="Noto Sans Symbols"/>
              <a:buChar char="❑"/>
            </a:pPr>
            <a:r>
              <a:rPr b="0" i="0" lang="en-US" sz="1200" u="none" cap="none" strike="noStrike">
                <a:solidFill>
                  <a:srgbClr val="000000"/>
                </a:solidFill>
                <a:latin typeface="Times New Roman"/>
                <a:ea typeface="Times New Roman"/>
                <a:cs typeface="Times New Roman"/>
                <a:sym typeface="Times New Roman"/>
              </a:rPr>
              <a:t>The arrays of the parameters are aligned to form a single in the classification section then compared to the softmax </a:t>
            </a:r>
            <a:endParaRPr b="0" i="0" sz="12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8"/>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latin typeface="Times New Roman"/>
              <a:ea typeface="Times New Roman"/>
              <a:cs typeface="Times New Roman"/>
              <a:sym typeface="Times New Roman"/>
            </a:endParaRPr>
          </a:p>
        </p:txBody>
      </p:sp>
      <p:sp>
        <p:nvSpPr>
          <p:cNvPr id="521" name="Google Shape;521;p58"/>
          <p:cNvSpPr txBox="1"/>
          <p:nvPr>
            <p:ph idx="1" type="body"/>
          </p:nvPr>
        </p:nvSpPr>
        <p:spPr>
          <a:xfrm>
            <a:off x="298027" y="1483080"/>
            <a:ext cx="3815643" cy="535735"/>
          </a:xfrm>
          <a:prstGeom prst="rect">
            <a:avLst/>
          </a:prstGeom>
          <a:noFill/>
          <a:ln>
            <a:noFill/>
          </a:ln>
        </p:spPr>
        <p:txBody>
          <a:bodyPr anchorCtr="0" anchor="t" bIns="45700" lIns="91425" spcFirstLastPara="1" rIns="91425" wrap="square" tIns="45700">
            <a:noAutofit/>
          </a:bodyPr>
          <a:lstStyle/>
          <a:p>
            <a:pPr indent="0" lvl="0" marL="160020" rtl="0" algn="l">
              <a:lnSpc>
                <a:spcPct val="100000"/>
              </a:lnSpc>
              <a:spcBef>
                <a:spcPts val="750"/>
              </a:spcBef>
              <a:spcAft>
                <a:spcPts val="0"/>
              </a:spcAft>
              <a:buSzPts val="1080"/>
              <a:buNone/>
            </a:pPr>
            <a:r>
              <a:rPr lang="en-US">
                <a:latin typeface="Times New Roman"/>
                <a:ea typeface="Times New Roman"/>
                <a:cs typeface="Times New Roman"/>
                <a:sym typeface="Times New Roman"/>
              </a:rPr>
              <a:t>Convolution (z = w-a+1)</a:t>
            </a:r>
            <a:endParaRPr>
              <a:latin typeface="Times New Roman"/>
              <a:ea typeface="Times New Roman"/>
              <a:cs typeface="Times New Roman"/>
              <a:sym typeface="Times New Roman"/>
            </a:endParaRPr>
          </a:p>
        </p:txBody>
      </p:sp>
      <p:sp>
        <p:nvSpPr>
          <p:cNvPr id="522" name="Google Shape;522;p58"/>
          <p:cNvSpPr/>
          <p:nvPr/>
        </p:nvSpPr>
        <p:spPr>
          <a:xfrm>
            <a:off x="434012" y="2016386"/>
            <a:ext cx="959556" cy="812800"/>
          </a:xfrm>
          <a:prstGeom prst="rect">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W=6x6</a:t>
            </a:r>
            <a:endParaRPr b="0" i="0" sz="1400" u="none" cap="none" strike="noStrike">
              <a:solidFill>
                <a:schemeClr val="dk1"/>
              </a:solidFill>
              <a:latin typeface="Times New Roman"/>
              <a:ea typeface="Times New Roman"/>
              <a:cs typeface="Times New Roman"/>
              <a:sym typeface="Times New Roman"/>
            </a:endParaRPr>
          </a:p>
        </p:txBody>
      </p:sp>
      <p:sp>
        <p:nvSpPr>
          <p:cNvPr id="523" name="Google Shape;523;p58"/>
          <p:cNvSpPr/>
          <p:nvPr/>
        </p:nvSpPr>
        <p:spPr>
          <a:xfrm>
            <a:off x="1748560" y="2176120"/>
            <a:ext cx="688622" cy="541866"/>
          </a:xfrm>
          <a:prstGeom prst="rect">
            <a:avLst/>
          </a:prstGeom>
          <a:solidFill>
            <a:schemeClr val="lt1"/>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A=3x3</a:t>
            </a:r>
            <a:endParaRPr b="0" i="0" sz="1400" u="none" cap="none" strike="noStrike">
              <a:solidFill>
                <a:schemeClr val="dk1"/>
              </a:solidFill>
              <a:latin typeface="Times New Roman"/>
              <a:ea typeface="Times New Roman"/>
              <a:cs typeface="Times New Roman"/>
              <a:sym typeface="Times New Roman"/>
            </a:endParaRPr>
          </a:p>
        </p:txBody>
      </p:sp>
      <p:sp>
        <p:nvSpPr>
          <p:cNvPr id="524" name="Google Shape;524;p58"/>
          <p:cNvSpPr/>
          <p:nvPr/>
        </p:nvSpPr>
        <p:spPr>
          <a:xfrm>
            <a:off x="2776234" y="2108386"/>
            <a:ext cx="812800" cy="677333"/>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Z=4x4</a:t>
            </a:r>
            <a:endParaRPr b="0" i="0" sz="1400" u="none" cap="none" strike="noStrike">
              <a:solidFill>
                <a:schemeClr val="dk1"/>
              </a:solidFill>
              <a:latin typeface="Times New Roman"/>
              <a:ea typeface="Times New Roman"/>
              <a:cs typeface="Times New Roman"/>
              <a:sym typeface="Times New Roman"/>
            </a:endParaRPr>
          </a:p>
        </p:txBody>
      </p:sp>
      <p:sp>
        <p:nvSpPr>
          <p:cNvPr id="525" name="Google Shape;525;p58"/>
          <p:cNvSpPr/>
          <p:nvPr/>
        </p:nvSpPr>
        <p:spPr>
          <a:xfrm>
            <a:off x="421405" y="3529678"/>
            <a:ext cx="959556" cy="812800"/>
          </a:xfrm>
          <a:prstGeom prst="rect">
            <a:avLst/>
          </a:prstGeom>
          <a:solidFill>
            <a:schemeClr val="lt1"/>
          </a:solidFill>
          <a:ln cap="flat" cmpd="sng" w="254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W=7x7</a:t>
            </a:r>
            <a:endParaRPr b="0" i="0" sz="1400" u="none" cap="none" strike="noStrike">
              <a:solidFill>
                <a:schemeClr val="dk1"/>
              </a:solidFill>
              <a:latin typeface="Times New Roman"/>
              <a:ea typeface="Times New Roman"/>
              <a:cs typeface="Times New Roman"/>
              <a:sym typeface="Times New Roman"/>
            </a:endParaRPr>
          </a:p>
        </p:txBody>
      </p:sp>
      <p:sp>
        <p:nvSpPr>
          <p:cNvPr id="526" name="Google Shape;526;p58"/>
          <p:cNvSpPr/>
          <p:nvPr/>
        </p:nvSpPr>
        <p:spPr>
          <a:xfrm>
            <a:off x="1721113" y="3639471"/>
            <a:ext cx="688622" cy="541866"/>
          </a:xfrm>
          <a:prstGeom prst="rect">
            <a:avLst/>
          </a:prstGeom>
          <a:solidFill>
            <a:schemeClr val="lt1"/>
          </a:solidFill>
          <a:ln cap="flat" cmpd="sng" w="254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dk1"/>
                </a:solidFill>
                <a:latin typeface="Times New Roman"/>
                <a:ea typeface="Times New Roman"/>
                <a:cs typeface="Times New Roman"/>
                <a:sym typeface="Times New Roman"/>
              </a:rPr>
              <a:t>A=3x3</a:t>
            </a:r>
            <a:endParaRPr b="0" i="0" sz="1200" u="none" cap="none" strike="noStrike">
              <a:solidFill>
                <a:schemeClr val="dk1"/>
              </a:solidFill>
              <a:latin typeface="Times New Roman"/>
              <a:ea typeface="Times New Roman"/>
              <a:cs typeface="Times New Roman"/>
              <a:sym typeface="Times New Roman"/>
            </a:endParaRPr>
          </a:p>
        </p:txBody>
      </p:sp>
      <p:sp>
        <p:nvSpPr>
          <p:cNvPr id="527" name="Google Shape;527;p58"/>
          <p:cNvSpPr/>
          <p:nvPr/>
        </p:nvSpPr>
        <p:spPr>
          <a:xfrm>
            <a:off x="2776234" y="3563754"/>
            <a:ext cx="812800" cy="677333"/>
          </a:xfrm>
          <a:prstGeom prst="rect">
            <a:avLst/>
          </a:prstGeom>
          <a:solidFill>
            <a:schemeClr val="lt1"/>
          </a:solid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Times New Roman"/>
                <a:ea typeface="Times New Roman"/>
                <a:cs typeface="Times New Roman"/>
                <a:sym typeface="Times New Roman"/>
              </a:rPr>
              <a:t>Z=4x4</a:t>
            </a:r>
            <a:endParaRPr b="0" i="0" sz="1400" u="none" cap="none" strike="noStrike">
              <a:solidFill>
                <a:schemeClr val="dk1"/>
              </a:solidFill>
              <a:latin typeface="Times New Roman"/>
              <a:ea typeface="Times New Roman"/>
              <a:cs typeface="Times New Roman"/>
              <a:sym typeface="Times New Roman"/>
            </a:endParaRPr>
          </a:p>
        </p:txBody>
      </p:sp>
      <p:sp>
        <p:nvSpPr>
          <p:cNvPr id="528" name="Google Shape;528;p58"/>
          <p:cNvSpPr txBox="1"/>
          <p:nvPr/>
        </p:nvSpPr>
        <p:spPr>
          <a:xfrm>
            <a:off x="393850" y="3028688"/>
            <a:ext cx="2968977" cy="3000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Times New Roman"/>
                <a:ea typeface="Times New Roman"/>
                <a:cs typeface="Times New Roman"/>
                <a:sym typeface="Times New Roman"/>
              </a:rPr>
              <a:t>Stride Convolution (v = (n-f)/s + 1 )</a:t>
            </a:r>
            <a:endParaRPr b="0" i="0" sz="1350" u="none" cap="none" strike="noStrike">
              <a:solidFill>
                <a:srgbClr val="000000"/>
              </a:solidFill>
              <a:latin typeface="Times New Roman"/>
              <a:ea typeface="Times New Roman"/>
              <a:cs typeface="Times New Roman"/>
              <a:sym typeface="Times New Roman"/>
            </a:endParaRPr>
          </a:p>
        </p:txBody>
      </p:sp>
      <p:graphicFrame>
        <p:nvGraphicFramePr>
          <p:cNvPr id="529" name="Google Shape;529;p58"/>
          <p:cNvGraphicFramePr/>
          <p:nvPr/>
        </p:nvGraphicFramePr>
        <p:xfrm>
          <a:off x="3816813" y="2059468"/>
          <a:ext cx="3000000" cy="3000000"/>
        </p:xfrm>
        <a:graphic>
          <a:graphicData uri="http://schemas.openxmlformats.org/drawingml/2006/table">
            <a:tbl>
              <a:tblPr>
                <a:noFill/>
                <a:tableStyleId>{5E94A15B-2D4D-4B8C-9BA4-9C78904E324D}</a:tableStyleId>
              </a:tblPr>
              <a:tblGrid>
                <a:gridCol w="369700"/>
                <a:gridCol w="369700"/>
                <a:gridCol w="369700"/>
                <a:gridCol w="369700"/>
              </a:tblGrid>
              <a:tr h="307075">
                <a:tc>
                  <a:txBody>
                    <a:bodyPr>
                      <a:noAutofit/>
                    </a:bodyPr>
                    <a:lstStyle/>
                    <a:p>
                      <a:pPr indent="0" lvl="0" marL="0" marR="0" rtl="0" algn="l">
                        <a:lnSpc>
                          <a:spcPct val="100000"/>
                        </a:lnSpc>
                        <a:spcBef>
                          <a:spcPts val="0"/>
                        </a:spcBef>
                        <a:spcAft>
                          <a:spcPts val="0"/>
                        </a:spcAft>
                        <a:buNone/>
                      </a:pPr>
                      <a:r>
                        <a:rPr lang="en-US" sz="1400" u="none" cap="none" strike="noStrike"/>
                        <a:t>1</a:t>
                      </a:r>
                      <a:endParaRPr sz="1400" u="none" cap="none" strike="noStrike"/>
                    </a:p>
                  </a:txBody>
                  <a:tcPr marT="45725" marB="45725" marR="91450" marL="91450">
                    <a:solidFill>
                      <a:schemeClr val="accent2"/>
                    </a:solidFill>
                  </a:tcPr>
                </a:tc>
                <a:tc>
                  <a:txBody>
                    <a:bodyPr>
                      <a:noAutofit/>
                    </a:bodyPr>
                    <a:lstStyle/>
                    <a:p>
                      <a:pPr indent="0" lvl="0" marL="0" marR="0" rtl="0" algn="l">
                        <a:lnSpc>
                          <a:spcPct val="100000"/>
                        </a:lnSpc>
                        <a:spcBef>
                          <a:spcPts val="0"/>
                        </a:spcBef>
                        <a:spcAft>
                          <a:spcPts val="0"/>
                        </a:spcAft>
                        <a:buNone/>
                      </a:pPr>
                      <a:r>
                        <a:rPr lang="en-US" sz="1400" u="none" cap="none" strike="noStrike"/>
                        <a:t>7</a:t>
                      </a:r>
                      <a:endParaRPr sz="1400" u="none" cap="none" strike="noStrike"/>
                    </a:p>
                  </a:txBody>
                  <a:tcPr marT="45725" marB="45725" marR="91450" marL="91450">
                    <a:solidFill>
                      <a:schemeClr val="accent2"/>
                    </a:solidFill>
                  </a:tcPr>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solidFill>
                      <a:srgbClr val="FF0000"/>
                    </a:solidFill>
                  </a:tcPr>
                </a:tc>
                <a:tc>
                  <a:txBody>
                    <a:bodyPr>
                      <a:noAutofit/>
                    </a:bodyPr>
                    <a:lstStyle/>
                    <a:p>
                      <a:pPr indent="0" lvl="0" marL="0" marR="0" rtl="0" algn="l">
                        <a:lnSpc>
                          <a:spcPct val="100000"/>
                        </a:lnSpc>
                        <a:spcBef>
                          <a:spcPts val="0"/>
                        </a:spcBef>
                        <a:spcAft>
                          <a:spcPts val="0"/>
                        </a:spcAft>
                        <a:buNone/>
                      </a:pPr>
                      <a:r>
                        <a:rPr lang="en-US" sz="1400" u="none" cap="none" strike="noStrike"/>
                        <a:t>8</a:t>
                      </a:r>
                      <a:endParaRPr sz="1400" u="none" cap="none" strike="noStrike"/>
                    </a:p>
                  </a:txBody>
                  <a:tcPr marT="45725" marB="45725" marR="91450" marL="91450">
                    <a:solidFill>
                      <a:srgbClr val="FF0000"/>
                    </a:solidFill>
                  </a:tcPr>
                </a:tc>
              </a:tr>
              <a:tr h="307075">
                <a:tc>
                  <a:txBody>
                    <a:bodyPr>
                      <a:noAutofit/>
                    </a:bodyPr>
                    <a:lstStyle/>
                    <a:p>
                      <a:pPr indent="0" lvl="0" marL="0" marR="0" rtl="0" algn="l">
                        <a:lnSpc>
                          <a:spcPct val="100000"/>
                        </a:lnSpc>
                        <a:spcBef>
                          <a:spcPts val="0"/>
                        </a:spcBef>
                        <a:spcAft>
                          <a:spcPts val="0"/>
                        </a:spcAft>
                        <a:buNone/>
                      </a:pPr>
                      <a:r>
                        <a:rPr lang="en-US" sz="1400" u="none" cap="none" strike="noStrike"/>
                        <a:t>1</a:t>
                      </a:r>
                      <a:endParaRPr sz="1400" u="none" cap="none" strike="noStrike"/>
                    </a:p>
                  </a:txBody>
                  <a:tcPr marT="45725" marB="45725" marR="91450" marL="91450">
                    <a:solidFill>
                      <a:schemeClr val="accent2"/>
                    </a:solidFill>
                  </a:tcPr>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solidFill>
                      <a:schemeClr val="accent2"/>
                    </a:solidFill>
                  </a:tcPr>
                </a:tc>
                <a:tc>
                  <a:txBody>
                    <a:bodyPr>
                      <a:noAutofit/>
                    </a:bodyPr>
                    <a:lstStyle/>
                    <a:p>
                      <a:pPr indent="0" lvl="0" marL="0" marR="0" rtl="0" algn="l">
                        <a:lnSpc>
                          <a:spcPct val="100000"/>
                        </a:lnSpc>
                        <a:spcBef>
                          <a:spcPts val="0"/>
                        </a:spcBef>
                        <a:spcAft>
                          <a:spcPts val="0"/>
                        </a:spcAft>
                        <a:buNone/>
                      </a:pPr>
                      <a:r>
                        <a:rPr lang="en-US" sz="1400" u="none" cap="none" strike="noStrike"/>
                        <a:t>9</a:t>
                      </a:r>
                      <a:endParaRPr sz="1400" u="none" cap="none" strike="noStrike"/>
                    </a:p>
                  </a:txBody>
                  <a:tcPr marT="45725" marB="45725" marR="91450" marL="91450">
                    <a:solidFill>
                      <a:srgbClr val="FF0000"/>
                    </a:solidFill>
                  </a:tcPr>
                </a:tc>
                <a:tc>
                  <a:txBody>
                    <a:bodyPr>
                      <a:noAutofit/>
                    </a:bodyPr>
                    <a:lstStyle/>
                    <a:p>
                      <a:pPr indent="0" lvl="0" marL="0" marR="0" rtl="0" algn="l">
                        <a:lnSpc>
                          <a:spcPct val="100000"/>
                        </a:lnSpc>
                        <a:spcBef>
                          <a:spcPts val="0"/>
                        </a:spcBef>
                        <a:spcAft>
                          <a:spcPts val="0"/>
                        </a:spcAft>
                        <a:buNone/>
                      </a:pPr>
                      <a:r>
                        <a:rPr lang="en-US" sz="1400" u="none" cap="none" strike="noStrike"/>
                        <a:t>3</a:t>
                      </a:r>
                      <a:endParaRPr sz="1400" u="none" cap="none" strike="noStrike"/>
                    </a:p>
                  </a:txBody>
                  <a:tcPr marT="45725" marB="45725" marR="91450" marL="91450">
                    <a:solidFill>
                      <a:srgbClr val="FF0000"/>
                    </a:solidFill>
                  </a:tcPr>
                </a:tc>
              </a:tr>
              <a:tr h="307075">
                <a:tc>
                  <a:txBody>
                    <a:bodyPr>
                      <a:noAutofit/>
                    </a:bodyPr>
                    <a:lstStyle/>
                    <a:p>
                      <a:pPr indent="0" lvl="0" marL="0" marR="0" rtl="0" algn="l">
                        <a:lnSpc>
                          <a:spcPct val="100000"/>
                        </a:lnSpc>
                        <a:spcBef>
                          <a:spcPts val="0"/>
                        </a:spcBef>
                        <a:spcAft>
                          <a:spcPts val="0"/>
                        </a:spcAft>
                        <a:buNone/>
                      </a:pPr>
                      <a:r>
                        <a:rPr lang="en-US" sz="1400" u="none" cap="none" strike="noStrike"/>
                        <a:t>1</a:t>
                      </a:r>
                      <a:endParaRPr sz="1400" u="none" cap="none" strike="noStrike"/>
                    </a:p>
                  </a:txBody>
                  <a:tcPr marT="45725" marB="45725" marR="91450" marL="91450">
                    <a:solidFill>
                      <a:srgbClr val="002060"/>
                    </a:solidFill>
                  </a:tcPr>
                </a:tc>
                <a:tc>
                  <a:txBody>
                    <a:bodyPr>
                      <a:noAutofit/>
                    </a:bodyPr>
                    <a:lstStyle/>
                    <a:p>
                      <a:pPr indent="0" lvl="0" marL="0" marR="0" rtl="0" algn="l">
                        <a:lnSpc>
                          <a:spcPct val="100000"/>
                        </a:lnSpc>
                        <a:spcBef>
                          <a:spcPts val="0"/>
                        </a:spcBef>
                        <a:spcAft>
                          <a:spcPts val="0"/>
                        </a:spcAft>
                        <a:buNone/>
                      </a:pPr>
                      <a:r>
                        <a:rPr lang="en-US" sz="1400" u="none" cap="none" strike="noStrike"/>
                        <a:t>6</a:t>
                      </a:r>
                      <a:endParaRPr sz="1400" u="none" cap="none" strike="noStrike"/>
                    </a:p>
                  </a:txBody>
                  <a:tcPr marT="45725" marB="45725" marR="91450" marL="91450">
                    <a:solidFill>
                      <a:srgbClr val="002060"/>
                    </a:solidFill>
                  </a:tcPr>
                </a:tc>
                <a:tc>
                  <a:txBody>
                    <a:bodyPr>
                      <a:noAutofit/>
                    </a:bodyPr>
                    <a:lstStyle/>
                    <a:p>
                      <a:pPr indent="0" lvl="0" marL="0" marR="0" rtl="0" algn="l">
                        <a:lnSpc>
                          <a:spcPct val="100000"/>
                        </a:lnSpc>
                        <a:spcBef>
                          <a:spcPts val="0"/>
                        </a:spcBef>
                        <a:spcAft>
                          <a:spcPts val="0"/>
                        </a:spcAft>
                        <a:buNone/>
                      </a:pPr>
                      <a:r>
                        <a:rPr lang="en-US" sz="1400" u="none" cap="none" strike="noStrike"/>
                        <a:t>7</a:t>
                      </a:r>
                      <a:endParaRPr sz="1400" u="none" cap="none" strike="noStrike"/>
                    </a:p>
                  </a:txBody>
                  <a:tcPr marT="45725" marB="45725" marR="91450" marL="91450">
                    <a:solidFill>
                      <a:srgbClr val="00B0F0"/>
                    </a:solidFill>
                  </a:tcPr>
                </a:tc>
                <a:tc>
                  <a:txBody>
                    <a:bodyPr>
                      <a:noAutofit/>
                    </a:bodyPr>
                    <a:lstStyle/>
                    <a:p>
                      <a:pPr indent="0" lvl="0" marL="0" marR="0" rtl="0" algn="l">
                        <a:lnSpc>
                          <a:spcPct val="100000"/>
                        </a:lnSpc>
                        <a:spcBef>
                          <a:spcPts val="0"/>
                        </a:spcBef>
                        <a:spcAft>
                          <a:spcPts val="0"/>
                        </a:spcAft>
                        <a:buNone/>
                      </a:pPr>
                      <a:r>
                        <a:rPr lang="en-US" sz="1400" u="none" cap="none" strike="noStrike"/>
                        <a:t>8</a:t>
                      </a:r>
                      <a:endParaRPr sz="1400" u="none" cap="none" strike="noStrike"/>
                    </a:p>
                  </a:txBody>
                  <a:tcPr marT="45725" marB="45725" marR="91450" marL="91450">
                    <a:solidFill>
                      <a:srgbClr val="00B0F0"/>
                    </a:solidFill>
                  </a:tcPr>
                </a:tc>
              </a:tr>
              <a:tr h="307075">
                <a:tc>
                  <a:txBody>
                    <a:bodyPr>
                      <a:noAutofit/>
                    </a:bodyPr>
                    <a:lstStyle/>
                    <a:p>
                      <a:pPr indent="0" lvl="0" marL="0" marR="0" rtl="0" algn="l">
                        <a:lnSpc>
                          <a:spcPct val="100000"/>
                        </a:lnSpc>
                        <a:spcBef>
                          <a:spcPts val="0"/>
                        </a:spcBef>
                        <a:spcAft>
                          <a:spcPts val="0"/>
                        </a:spcAft>
                        <a:buNone/>
                      </a:pPr>
                      <a:r>
                        <a:rPr lang="en-US" sz="1400" u="none" cap="none" strike="noStrike"/>
                        <a:t>3</a:t>
                      </a:r>
                      <a:endParaRPr sz="1400" u="none" cap="none" strike="noStrike"/>
                    </a:p>
                  </a:txBody>
                  <a:tcPr marT="45725" marB="45725" marR="91450" marL="91450">
                    <a:solidFill>
                      <a:srgbClr val="002060"/>
                    </a:solidFill>
                  </a:tcPr>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solidFill>
                      <a:srgbClr val="002060"/>
                    </a:solidFill>
                  </a:tcPr>
                </a:tc>
                <a:tc>
                  <a:txBody>
                    <a:bodyPr>
                      <a:noAutofit/>
                    </a:bodyPr>
                    <a:lstStyle/>
                    <a:p>
                      <a:pPr indent="0" lvl="0" marL="0" marR="0" rtl="0" algn="l">
                        <a:lnSpc>
                          <a:spcPct val="100000"/>
                        </a:lnSpc>
                        <a:spcBef>
                          <a:spcPts val="0"/>
                        </a:spcBef>
                        <a:spcAft>
                          <a:spcPts val="0"/>
                        </a:spcAft>
                        <a:buNone/>
                      </a:pPr>
                      <a:r>
                        <a:rPr lang="en-US" sz="1400" u="none" cap="none" strike="noStrike"/>
                        <a:t>8</a:t>
                      </a:r>
                      <a:endParaRPr sz="1400" u="none" cap="none" strike="noStrike"/>
                    </a:p>
                  </a:txBody>
                  <a:tcPr marT="45725" marB="45725" marR="91450" marL="91450">
                    <a:solidFill>
                      <a:srgbClr val="00B0F0"/>
                    </a:solidFill>
                  </a:tcPr>
                </a:tc>
                <a:tc>
                  <a:txBody>
                    <a:bodyPr>
                      <a:noAutofit/>
                    </a:bodyPr>
                    <a:lstStyle/>
                    <a:p>
                      <a:pPr indent="0" lvl="0" marL="0" marR="0" rtl="0" algn="l">
                        <a:lnSpc>
                          <a:spcPct val="100000"/>
                        </a:lnSpc>
                        <a:spcBef>
                          <a:spcPts val="0"/>
                        </a:spcBef>
                        <a:spcAft>
                          <a:spcPts val="0"/>
                        </a:spcAft>
                        <a:buNone/>
                      </a:pPr>
                      <a:r>
                        <a:rPr lang="en-US" sz="1400" u="none" cap="none" strike="noStrike"/>
                        <a:t>3</a:t>
                      </a:r>
                      <a:endParaRPr sz="1400" u="none" cap="none" strike="noStrike"/>
                    </a:p>
                  </a:txBody>
                  <a:tcPr marT="45725" marB="45725" marR="91450" marL="91450">
                    <a:solidFill>
                      <a:srgbClr val="00B0F0"/>
                    </a:solidFill>
                  </a:tcPr>
                </a:tc>
              </a:tr>
            </a:tbl>
          </a:graphicData>
        </a:graphic>
      </p:graphicFrame>
      <p:graphicFrame>
        <p:nvGraphicFramePr>
          <p:cNvPr id="530" name="Google Shape;530;p58"/>
          <p:cNvGraphicFramePr/>
          <p:nvPr/>
        </p:nvGraphicFramePr>
        <p:xfrm>
          <a:off x="6045972" y="2249677"/>
          <a:ext cx="3000000" cy="3000000"/>
        </p:xfrm>
        <a:graphic>
          <a:graphicData uri="http://schemas.openxmlformats.org/drawingml/2006/table">
            <a:tbl>
              <a:tblPr>
                <a:noFill/>
                <a:tableStyleId>{5E94A15B-2D4D-4B8C-9BA4-9C78904E324D}</a:tableStyleId>
              </a:tblPr>
              <a:tblGrid>
                <a:gridCol w="462850"/>
                <a:gridCol w="462850"/>
              </a:tblGrid>
              <a:tr h="411000">
                <a:tc>
                  <a:txBody>
                    <a:bodyPr>
                      <a:noAutofit/>
                    </a:bodyPr>
                    <a:lstStyle/>
                    <a:p>
                      <a:pPr indent="0" lvl="0" marL="0" marR="0" rtl="0" algn="l">
                        <a:lnSpc>
                          <a:spcPct val="100000"/>
                        </a:lnSpc>
                        <a:spcBef>
                          <a:spcPts val="0"/>
                        </a:spcBef>
                        <a:spcAft>
                          <a:spcPts val="0"/>
                        </a:spcAft>
                        <a:buNone/>
                      </a:pPr>
                      <a:r>
                        <a:rPr lang="en-US" sz="1400" u="none" cap="none" strike="noStrike"/>
                        <a:t>7</a:t>
                      </a:r>
                      <a:endParaRPr sz="1400" u="none" cap="none" strike="noStrike"/>
                    </a:p>
                  </a:txBody>
                  <a:tcPr marT="45725" marB="45725" marR="91450" marL="91450">
                    <a:solidFill>
                      <a:schemeClr val="accent1"/>
                    </a:solidFill>
                  </a:tcPr>
                </a:tc>
                <a:tc>
                  <a:txBody>
                    <a:bodyPr>
                      <a:noAutofit/>
                    </a:bodyPr>
                    <a:lstStyle/>
                    <a:p>
                      <a:pPr indent="0" lvl="0" marL="0" marR="0" rtl="0" algn="l">
                        <a:lnSpc>
                          <a:spcPct val="100000"/>
                        </a:lnSpc>
                        <a:spcBef>
                          <a:spcPts val="0"/>
                        </a:spcBef>
                        <a:spcAft>
                          <a:spcPts val="0"/>
                        </a:spcAft>
                        <a:buNone/>
                      </a:pPr>
                      <a:r>
                        <a:rPr lang="en-US" sz="1400" u="none" cap="none" strike="noStrike"/>
                        <a:t>9</a:t>
                      </a:r>
                      <a:endParaRPr sz="1400" u="none" cap="none" strike="noStrike"/>
                    </a:p>
                  </a:txBody>
                  <a:tcPr marT="45725" marB="45725" marR="91450" marL="91450">
                    <a:solidFill>
                      <a:srgbClr val="FF0000"/>
                    </a:solidFill>
                  </a:tcPr>
                </a:tc>
              </a:tr>
              <a:tr h="411000">
                <a:tc>
                  <a:txBody>
                    <a:bodyPr>
                      <a:noAutofit/>
                    </a:bodyPr>
                    <a:lstStyle/>
                    <a:p>
                      <a:pPr indent="0" lvl="0" marL="0" marR="0" rtl="0" algn="l">
                        <a:lnSpc>
                          <a:spcPct val="100000"/>
                        </a:lnSpc>
                        <a:spcBef>
                          <a:spcPts val="0"/>
                        </a:spcBef>
                        <a:spcAft>
                          <a:spcPts val="0"/>
                        </a:spcAft>
                        <a:buNone/>
                      </a:pPr>
                      <a:r>
                        <a:rPr lang="en-US" sz="1400" u="none" cap="none" strike="noStrike"/>
                        <a:t>6</a:t>
                      </a:r>
                      <a:endParaRPr sz="1400" u="none" cap="none" strike="noStrike"/>
                    </a:p>
                  </a:txBody>
                  <a:tcPr marT="45725" marB="45725" marR="91450" marL="91450">
                    <a:solidFill>
                      <a:srgbClr val="002060"/>
                    </a:solidFill>
                  </a:tcPr>
                </a:tc>
                <a:tc>
                  <a:txBody>
                    <a:bodyPr>
                      <a:noAutofit/>
                    </a:bodyPr>
                    <a:lstStyle/>
                    <a:p>
                      <a:pPr indent="0" lvl="0" marL="0" marR="0" rtl="0" algn="l">
                        <a:lnSpc>
                          <a:spcPct val="100000"/>
                        </a:lnSpc>
                        <a:spcBef>
                          <a:spcPts val="0"/>
                        </a:spcBef>
                        <a:spcAft>
                          <a:spcPts val="0"/>
                        </a:spcAft>
                        <a:buNone/>
                      </a:pPr>
                      <a:r>
                        <a:rPr lang="en-US" sz="1400" u="none" cap="none" strike="noStrike"/>
                        <a:t>8</a:t>
                      </a:r>
                      <a:endParaRPr sz="1400" u="none" cap="none" strike="noStrike"/>
                    </a:p>
                  </a:txBody>
                  <a:tcPr marT="45725" marB="45725" marR="91450" marL="91450">
                    <a:solidFill>
                      <a:srgbClr val="00B0F0"/>
                    </a:solidFill>
                  </a:tcPr>
                </a:tc>
              </a:tr>
            </a:tbl>
          </a:graphicData>
        </a:graphic>
      </p:graphicFrame>
      <p:sp>
        <p:nvSpPr>
          <p:cNvPr id="531" name="Google Shape;531;p58"/>
          <p:cNvSpPr txBox="1"/>
          <p:nvPr/>
        </p:nvSpPr>
        <p:spPr>
          <a:xfrm>
            <a:off x="3731751" y="1603593"/>
            <a:ext cx="3239911" cy="3000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Times New Roman"/>
                <a:ea typeface="Times New Roman"/>
                <a:cs typeface="Times New Roman"/>
                <a:sym typeface="Times New Roman"/>
              </a:rPr>
              <a:t>Max pooling of 2 strides (w=a/2)</a:t>
            </a:r>
            <a:endParaRPr b="0" i="0" sz="1350" u="none" cap="none" strike="noStrike">
              <a:solidFill>
                <a:srgbClr val="000000"/>
              </a:solidFill>
              <a:latin typeface="Times New Roman"/>
              <a:ea typeface="Times New Roman"/>
              <a:cs typeface="Times New Roman"/>
              <a:sym typeface="Times New Roman"/>
            </a:endParaRPr>
          </a:p>
        </p:txBody>
      </p:sp>
      <p:sp>
        <p:nvSpPr>
          <p:cNvPr id="532" name="Google Shape;532;p58"/>
          <p:cNvSpPr/>
          <p:nvPr/>
        </p:nvSpPr>
        <p:spPr>
          <a:xfrm>
            <a:off x="5351706" y="2524165"/>
            <a:ext cx="603956" cy="309345"/>
          </a:xfrm>
          <a:prstGeom prst="rightArrow">
            <a:avLst>
              <a:gd fmla="val 50000" name="adj1"/>
              <a:gd fmla="val 50000" name="adj2"/>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cxnSp>
        <p:nvCxnSpPr>
          <p:cNvPr id="533" name="Google Shape;533;p58"/>
          <p:cNvCxnSpPr>
            <a:stCxn id="523" idx="3"/>
            <a:endCxn id="524" idx="1"/>
          </p:cNvCxnSpPr>
          <p:nvPr/>
        </p:nvCxnSpPr>
        <p:spPr>
          <a:xfrm>
            <a:off x="2437182" y="2447053"/>
            <a:ext cx="339000" cy="0"/>
          </a:xfrm>
          <a:prstGeom prst="straightConnector1">
            <a:avLst/>
          </a:prstGeom>
          <a:noFill/>
          <a:ln cap="flat" cmpd="sng" w="9525">
            <a:solidFill>
              <a:srgbClr val="8DC021"/>
            </a:solidFill>
            <a:prstDash val="solid"/>
            <a:round/>
            <a:headEnd len="sm" w="sm" type="none"/>
            <a:tailEnd len="med" w="med" type="triangle"/>
          </a:ln>
        </p:spPr>
      </p:cxnSp>
      <p:cxnSp>
        <p:nvCxnSpPr>
          <p:cNvPr id="534" name="Google Shape;534;p58"/>
          <p:cNvCxnSpPr>
            <a:stCxn id="526" idx="3"/>
            <a:endCxn id="527" idx="1"/>
          </p:cNvCxnSpPr>
          <p:nvPr/>
        </p:nvCxnSpPr>
        <p:spPr>
          <a:xfrm flipH="1" rot="10800000">
            <a:off x="2409735" y="3902304"/>
            <a:ext cx="366600" cy="8100"/>
          </a:xfrm>
          <a:prstGeom prst="straightConnector1">
            <a:avLst/>
          </a:prstGeom>
          <a:noFill/>
          <a:ln cap="flat" cmpd="sng" w="9525">
            <a:solidFill>
              <a:srgbClr val="8DC021"/>
            </a:solidFill>
            <a:prstDash val="solid"/>
            <a:round/>
            <a:headEnd len="sm" w="sm" type="none"/>
            <a:tailEnd len="med" w="med" type="triangle"/>
          </a:ln>
        </p:spPr>
      </p:cxnSp>
      <p:sp>
        <p:nvSpPr>
          <p:cNvPr id="535" name="Google Shape;535;p58"/>
          <p:cNvSpPr txBox="1"/>
          <p:nvPr/>
        </p:nvSpPr>
        <p:spPr>
          <a:xfrm>
            <a:off x="1409508" y="2218317"/>
            <a:ext cx="402746"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a:t>
            </a:r>
            <a:endParaRPr b="0" i="0" sz="3200" u="none" cap="none" strike="noStrike">
              <a:solidFill>
                <a:srgbClr val="000000"/>
              </a:solidFill>
              <a:latin typeface="Arial"/>
              <a:ea typeface="Arial"/>
              <a:cs typeface="Arial"/>
              <a:sym typeface="Arial"/>
            </a:endParaRPr>
          </a:p>
        </p:txBody>
      </p:sp>
      <p:sp>
        <p:nvSpPr>
          <p:cNvPr id="536" name="Google Shape;536;p58"/>
          <p:cNvSpPr/>
          <p:nvPr/>
        </p:nvSpPr>
        <p:spPr>
          <a:xfrm>
            <a:off x="1376147" y="3664066"/>
            <a:ext cx="344966" cy="584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537" name="Google Shape;537;p58"/>
          <p:cNvSpPr/>
          <p:nvPr/>
        </p:nvSpPr>
        <p:spPr>
          <a:xfrm>
            <a:off x="3717288" y="3770255"/>
            <a:ext cx="1881604" cy="322589"/>
          </a:xfrm>
          <a:prstGeom prst="rect">
            <a:avLst/>
          </a:pr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38" name="Google Shape;538;p58"/>
          <p:cNvSpPr txBox="1"/>
          <p:nvPr/>
        </p:nvSpPr>
        <p:spPr>
          <a:xfrm>
            <a:off x="3717288" y="3417157"/>
            <a:ext cx="3238214"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350" u="none" cap="none" strike="noStrike">
                <a:solidFill>
                  <a:srgbClr val="000000"/>
                </a:solidFill>
                <a:latin typeface="Times New Roman"/>
                <a:ea typeface="Times New Roman"/>
                <a:cs typeface="Times New Roman"/>
                <a:sym typeface="Times New Roman"/>
              </a:rPr>
              <a:t>1 layer of a convolution neural network</a:t>
            </a:r>
            <a:endParaRPr b="0" i="0" sz="135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59"/>
          <p:cNvSpPr txBox="1"/>
          <p:nvPr>
            <p:ph type="title"/>
          </p:nvPr>
        </p:nvSpPr>
        <p:spPr>
          <a:xfrm>
            <a:off x="508001" y="457200"/>
            <a:ext cx="6250309" cy="51769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p>
        </p:txBody>
      </p:sp>
      <p:graphicFrame>
        <p:nvGraphicFramePr>
          <p:cNvPr id="544" name="Google Shape;544;p59"/>
          <p:cNvGraphicFramePr/>
          <p:nvPr/>
        </p:nvGraphicFramePr>
        <p:xfrm>
          <a:off x="507998" y="1115483"/>
          <a:ext cx="3000000" cy="3000000"/>
        </p:xfrm>
        <a:graphic>
          <a:graphicData uri="http://schemas.openxmlformats.org/drawingml/2006/table">
            <a:tbl>
              <a:tblPr>
                <a:noFill/>
                <a:tableStyleId>{5E94A15B-2D4D-4B8C-9BA4-9C78904E324D}</a:tableStyleId>
              </a:tblPr>
              <a:tblGrid>
                <a:gridCol w="301025"/>
                <a:gridCol w="301025"/>
                <a:gridCol w="301025"/>
                <a:gridCol w="301025"/>
                <a:gridCol w="301025"/>
                <a:gridCol w="301025"/>
              </a:tblGrid>
              <a:tr h="325850">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r>
              <a:tr h="325850">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r>
              <a:tr h="325850">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r>
              <a:tr h="325850">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r>
              <a:tr h="325850">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r>
              <a:tr h="325850">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5</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r>
            </a:tbl>
          </a:graphicData>
        </a:graphic>
      </p:graphicFrame>
      <p:graphicFrame>
        <p:nvGraphicFramePr>
          <p:cNvPr id="545" name="Google Shape;545;p59"/>
          <p:cNvGraphicFramePr/>
          <p:nvPr/>
        </p:nvGraphicFramePr>
        <p:xfrm>
          <a:off x="2878667" y="1635830"/>
          <a:ext cx="3000000" cy="3000000"/>
        </p:xfrm>
        <a:graphic>
          <a:graphicData uri="http://schemas.openxmlformats.org/drawingml/2006/table">
            <a:tbl>
              <a:tblPr>
                <a:noFill/>
                <a:tableStyleId>{5E94A15B-2D4D-4B8C-9BA4-9C78904E324D}</a:tableStyleId>
              </a:tblPr>
              <a:tblGrid>
                <a:gridCol w="421975"/>
                <a:gridCol w="421975"/>
                <a:gridCol w="421975"/>
              </a:tblGrid>
              <a:tr h="215425">
                <a:tc>
                  <a:txBody>
                    <a:bodyPr>
                      <a:noAutofit/>
                    </a:bodyPr>
                    <a:lstStyle/>
                    <a:p>
                      <a:pPr indent="0" lvl="0" marL="0" marR="0" rtl="0" algn="l">
                        <a:lnSpc>
                          <a:spcPct val="100000"/>
                        </a:lnSpc>
                        <a:spcBef>
                          <a:spcPts val="0"/>
                        </a:spcBef>
                        <a:spcAft>
                          <a:spcPts val="0"/>
                        </a:spcAft>
                        <a:buNone/>
                      </a:pPr>
                      <a:r>
                        <a:rPr lang="en-US" sz="1400" u="none" cap="none" strike="noStrike"/>
                        <a:t>1</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-1</a:t>
                      </a:r>
                      <a:endParaRPr sz="1400" u="none" cap="none" strike="noStrike"/>
                    </a:p>
                  </a:txBody>
                  <a:tcPr marT="45725" marB="45725" marR="91450" marL="91450"/>
                </a:tc>
              </a:tr>
              <a:tr h="215425">
                <a:tc>
                  <a:txBody>
                    <a:bodyPr>
                      <a:noAutofit/>
                    </a:bodyPr>
                    <a:lstStyle/>
                    <a:p>
                      <a:pPr indent="0" lvl="0" marL="0" marR="0" rtl="0" algn="l">
                        <a:lnSpc>
                          <a:spcPct val="100000"/>
                        </a:lnSpc>
                        <a:spcBef>
                          <a:spcPts val="0"/>
                        </a:spcBef>
                        <a:spcAft>
                          <a:spcPts val="0"/>
                        </a:spcAft>
                        <a:buNone/>
                      </a:pPr>
                      <a:r>
                        <a:rPr lang="en-US" sz="1400" u="none" cap="none" strike="noStrike"/>
                        <a:t>1</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-1</a:t>
                      </a:r>
                      <a:endParaRPr sz="1400" u="none" cap="none" strike="noStrike"/>
                    </a:p>
                  </a:txBody>
                  <a:tcPr marT="45725" marB="45725" marR="91450" marL="91450"/>
                </a:tc>
              </a:tr>
              <a:tr h="215425">
                <a:tc>
                  <a:txBody>
                    <a:bodyPr>
                      <a:noAutofit/>
                    </a:bodyPr>
                    <a:lstStyle/>
                    <a:p>
                      <a:pPr indent="0" lvl="0" marL="0" marR="0" rtl="0" algn="l">
                        <a:lnSpc>
                          <a:spcPct val="100000"/>
                        </a:lnSpc>
                        <a:spcBef>
                          <a:spcPts val="0"/>
                        </a:spcBef>
                        <a:spcAft>
                          <a:spcPts val="0"/>
                        </a:spcAft>
                        <a:buNone/>
                      </a:pPr>
                      <a:r>
                        <a:rPr lang="en-US" sz="1400" u="none" cap="none" strike="noStrike"/>
                        <a:t>1</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0</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1400" u="none" cap="none" strike="noStrike"/>
                        <a:t>-1</a:t>
                      </a:r>
                      <a:endParaRPr sz="1400" u="none" cap="none" strike="noStrike"/>
                    </a:p>
                  </a:txBody>
                  <a:tcPr marT="45725" marB="45725" marR="91450" marL="91450"/>
                </a:tc>
              </a:tr>
            </a:tbl>
          </a:graphicData>
        </a:graphic>
      </p:graphicFrame>
      <p:graphicFrame>
        <p:nvGraphicFramePr>
          <p:cNvPr id="546" name="Google Shape;546;p59"/>
          <p:cNvGraphicFramePr/>
          <p:nvPr/>
        </p:nvGraphicFramePr>
        <p:xfrm>
          <a:off x="4978399" y="1379008"/>
          <a:ext cx="3000000" cy="3000000"/>
        </p:xfrm>
        <a:graphic>
          <a:graphicData uri="http://schemas.openxmlformats.org/drawingml/2006/table">
            <a:tbl>
              <a:tblPr>
                <a:noFill/>
                <a:tableStyleId>{5E94A15B-2D4D-4B8C-9BA4-9C78904E324D}</a:tableStyleId>
              </a:tblPr>
              <a:tblGrid>
                <a:gridCol w="316100"/>
                <a:gridCol w="316100"/>
                <a:gridCol w="316100"/>
                <a:gridCol w="316100"/>
              </a:tblGrid>
              <a:tr h="373075">
                <a:tc>
                  <a:txBody>
                    <a:bodyPr>
                      <a:noAutofit/>
                    </a:bodyPr>
                    <a:lstStyle/>
                    <a:p>
                      <a:pPr indent="0" lvl="0" marL="0" marR="0" rtl="0" algn="l">
                        <a:lnSpc>
                          <a:spcPct val="100000"/>
                        </a:lnSpc>
                        <a:spcBef>
                          <a:spcPts val="0"/>
                        </a:spcBef>
                        <a:spcAft>
                          <a:spcPts val="0"/>
                        </a:spcAft>
                        <a:buNone/>
                      </a:pPr>
                      <a:r>
                        <a:rPr lang="en-US" sz="900" u="none" cap="none" strike="noStrike"/>
                        <a:t>0</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15</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15</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0</a:t>
                      </a:r>
                      <a:endParaRPr sz="900" u="none" cap="none" strike="noStrike"/>
                    </a:p>
                  </a:txBody>
                  <a:tcPr marT="45725" marB="45725" marR="91450" marL="91450"/>
                </a:tc>
              </a:tr>
              <a:tr h="373075">
                <a:tc>
                  <a:txBody>
                    <a:bodyPr>
                      <a:noAutofit/>
                    </a:bodyPr>
                    <a:lstStyle/>
                    <a:p>
                      <a:pPr indent="0" lvl="0" marL="0" marR="0" rtl="0" algn="l">
                        <a:lnSpc>
                          <a:spcPct val="100000"/>
                        </a:lnSpc>
                        <a:spcBef>
                          <a:spcPts val="0"/>
                        </a:spcBef>
                        <a:spcAft>
                          <a:spcPts val="0"/>
                        </a:spcAft>
                        <a:buNone/>
                      </a:pPr>
                      <a:r>
                        <a:rPr lang="en-US" sz="900" u="none" cap="none" strike="noStrike"/>
                        <a:t>0</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15</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15</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0</a:t>
                      </a:r>
                      <a:endParaRPr sz="900" u="none" cap="none" strike="noStrike"/>
                    </a:p>
                  </a:txBody>
                  <a:tcPr marT="45725" marB="45725" marR="91450" marL="91450"/>
                </a:tc>
              </a:tr>
              <a:tr h="373075">
                <a:tc>
                  <a:txBody>
                    <a:bodyPr>
                      <a:noAutofit/>
                    </a:bodyPr>
                    <a:lstStyle/>
                    <a:p>
                      <a:pPr indent="0" lvl="0" marL="0" marR="0" rtl="0" algn="l">
                        <a:lnSpc>
                          <a:spcPct val="100000"/>
                        </a:lnSpc>
                        <a:spcBef>
                          <a:spcPts val="0"/>
                        </a:spcBef>
                        <a:spcAft>
                          <a:spcPts val="0"/>
                        </a:spcAft>
                        <a:buNone/>
                      </a:pPr>
                      <a:r>
                        <a:rPr lang="en-US" sz="900" u="none" cap="none" strike="noStrike"/>
                        <a:t>0</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15</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15</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0</a:t>
                      </a:r>
                      <a:endParaRPr sz="900" u="none" cap="none" strike="noStrike"/>
                    </a:p>
                  </a:txBody>
                  <a:tcPr marT="45725" marB="45725" marR="91450" marL="91450"/>
                </a:tc>
              </a:tr>
              <a:tr h="373075">
                <a:tc>
                  <a:txBody>
                    <a:bodyPr>
                      <a:noAutofit/>
                    </a:bodyPr>
                    <a:lstStyle/>
                    <a:p>
                      <a:pPr indent="0" lvl="0" marL="0" marR="0" rtl="0" algn="l">
                        <a:lnSpc>
                          <a:spcPct val="100000"/>
                        </a:lnSpc>
                        <a:spcBef>
                          <a:spcPts val="0"/>
                        </a:spcBef>
                        <a:spcAft>
                          <a:spcPts val="0"/>
                        </a:spcAft>
                        <a:buNone/>
                      </a:pPr>
                      <a:r>
                        <a:rPr lang="en-US" sz="900" u="none" cap="none" strike="noStrike"/>
                        <a:t>0</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15</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15</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rPr lang="en-US" sz="900" u="none" cap="none" strike="noStrike"/>
                        <a:t>0</a:t>
                      </a:r>
                      <a:endParaRPr sz="900" u="none" cap="none" strike="noStrike"/>
                    </a:p>
                  </a:txBody>
                  <a:tcPr marT="45725" marB="45725" marR="91450" marL="91450"/>
                </a:tc>
              </a:tr>
            </a:tbl>
          </a:graphicData>
        </a:graphic>
      </p:graphicFrame>
      <p:sp>
        <p:nvSpPr>
          <p:cNvPr id="547" name="Google Shape;547;p59"/>
          <p:cNvSpPr txBox="1"/>
          <p:nvPr/>
        </p:nvSpPr>
        <p:spPr>
          <a:xfrm>
            <a:off x="2433981" y="3856627"/>
            <a:ext cx="444686"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a:t>
            </a:r>
            <a:endParaRPr/>
          </a:p>
        </p:txBody>
      </p:sp>
      <p:graphicFrame>
        <p:nvGraphicFramePr>
          <p:cNvPr id="548" name="Google Shape;548;p59"/>
          <p:cNvGraphicFramePr/>
          <p:nvPr/>
        </p:nvGraphicFramePr>
        <p:xfrm>
          <a:off x="507998" y="3148836"/>
          <a:ext cx="3000000" cy="3000000"/>
        </p:xfrm>
        <a:graphic>
          <a:graphicData uri="http://schemas.openxmlformats.org/drawingml/2006/table">
            <a:tbl>
              <a:tblPr>
                <a:noFill/>
                <a:tableStyleId>{5E94A15B-2D4D-4B8C-9BA4-9C78904E324D}</a:tableStyleId>
              </a:tblPr>
              <a:tblGrid>
                <a:gridCol w="301025"/>
                <a:gridCol w="301025"/>
                <a:gridCol w="301025"/>
                <a:gridCol w="301025"/>
                <a:gridCol w="301025"/>
                <a:gridCol w="301025"/>
              </a:tblGrid>
              <a:tr h="302500">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r>
              <a:tr h="302500">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r>
              <a:tr h="302500">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r>
              <a:tr h="302500">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r>
              <a:tr h="302500">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r>
              <a:tr h="302500">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r>
            </a:tbl>
          </a:graphicData>
        </a:graphic>
      </p:graphicFrame>
      <p:graphicFrame>
        <p:nvGraphicFramePr>
          <p:cNvPr id="549" name="Google Shape;549;p59"/>
          <p:cNvGraphicFramePr/>
          <p:nvPr/>
        </p:nvGraphicFramePr>
        <p:xfrm>
          <a:off x="2871140" y="3606036"/>
          <a:ext cx="3000000" cy="3000000"/>
        </p:xfrm>
        <a:graphic>
          <a:graphicData uri="http://schemas.openxmlformats.org/drawingml/2006/table">
            <a:tbl>
              <a:tblPr>
                <a:noFill/>
                <a:tableStyleId>{5E94A15B-2D4D-4B8C-9BA4-9C78904E324D}</a:tableStyleId>
              </a:tblPr>
              <a:tblGrid>
                <a:gridCol w="421975"/>
                <a:gridCol w="421975"/>
                <a:gridCol w="421975"/>
              </a:tblGrid>
              <a:tr h="215425">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161E21"/>
                    </a:solidFill>
                  </a:tcPr>
                </a:tc>
              </a:tr>
              <a:tr h="215425">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161E21"/>
                    </a:solidFill>
                  </a:tcPr>
                </a:tc>
              </a:tr>
              <a:tr h="215425">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solidFill>
                      <a:srgbClr val="161E21"/>
                    </a:solidFill>
                  </a:tcPr>
                </a:tc>
              </a:tr>
            </a:tbl>
          </a:graphicData>
        </a:graphic>
      </p:graphicFrame>
      <p:sp>
        <p:nvSpPr>
          <p:cNvPr id="550" name="Google Shape;550;p59"/>
          <p:cNvSpPr txBox="1"/>
          <p:nvPr/>
        </p:nvSpPr>
        <p:spPr>
          <a:xfrm>
            <a:off x="2426454" y="1980386"/>
            <a:ext cx="444686"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a:t>
            </a:r>
            <a:endParaRPr/>
          </a:p>
        </p:txBody>
      </p:sp>
      <p:graphicFrame>
        <p:nvGraphicFramePr>
          <p:cNvPr id="551" name="Google Shape;551;p59"/>
          <p:cNvGraphicFramePr/>
          <p:nvPr/>
        </p:nvGraphicFramePr>
        <p:xfrm>
          <a:off x="4978399" y="3317096"/>
          <a:ext cx="3000000" cy="3000000"/>
        </p:xfrm>
        <a:graphic>
          <a:graphicData uri="http://schemas.openxmlformats.org/drawingml/2006/table">
            <a:tbl>
              <a:tblPr>
                <a:noFill/>
                <a:tableStyleId>{5E94A15B-2D4D-4B8C-9BA4-9C78904E324D}</a:tableStyleId>
              </a:tblPr>
              <a:tblGrid>
                <a:gridCol w="316100"/>
                <a:gridCol w="316100"/>
                <a:gridCol w="316100"/>
                <a:gridCol w="316100"/>
              </a:tblGrid>
              <a:tr h="373075">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solidFill>
                      <a:srgbClr val="7F7F7F"/>
                    </a:solidFill>
                  </a:tcPr>
                </a:tc>
              </a:tr>
              <a:tr h="373075">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solidFill>
                      <a:srgbClr val="7F7F7F"/>
                    </a:solidFill>
                  </a:tcPr>
                </a:tc>
              </a:tr>
              <a:tr h="373075">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solidFill>
                      <a:srgbClr val="7F7F7F"/>
                    </a:solidFill>
                  </a:tcPr>
                </a:tc>
              </a:tr>
              <a:tr h="373075">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solidFill>
                      <a:srgbClr val="7F7F7F"/>
                    </a:solidFill>
                  </a:tcPr>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tc>
                <a:tc>
                  <a:txBody>
                    <a:bodyPr>
                      <a:noAutofit/>
                    </a:bodyPr>
                    <a:lstStyle/>
                    <a:p>
                      <a:pPr indent="0" lvl="0" marL="0" marR="0" rtl="0" algn="l">
                        <a:lnSpc>
                          <a:spcPct val="100000"/>
                        </a:lnSpc>
                        <a:spcBef>
                          <a:spcPts val="0"/>
                        </a:spcBef>
                        <a:spcAft>
                          <a:spcPts val="0"/>
                        </a:spcAft>
                        <a:buNone/>
                      </a:pPr>
                      <a:r>
                        <a:t/>
                      </a:r>
                      <a:endParaRPr sz="900" u="none" cap="none" strike="noStrike"/>
                    </a:p>
                  </a:txBody>
                  <a:tcPr marT="45725" marB="45725" marR="91450" marL="91450">
                    <a:solidFill>
                      <a:srgbClr val="7F7F7F"/>
                    </a:solidFill>
                  </a:tcPr>
                </a:tc>
              </a:tr>
            </a:tbl>
          </a:graphicData>
        </a:graphic>
      </p:graphicFrame>
      <p:sp>
        <p:nvSpPr>
          <p:cNvPr id="552" name="Google Shape;552;p59"/>
          <p:cNvSpPr/>
          <p:nvPr/>
        </p:nvSpPr>
        <p:spPr>
          <a:xfrm>
            <a:off x="4193865" y="1980386"/>
            <a:ext cx="584391" cy="247175"/>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53" name="Google Shape;553;p59"/>
          <p:cNvSpPr/>
          <p:nvPr/>
        </p:nvSpPr>
        <p:spPr>
          <a:xfrm>
            <a:off x="4197302" y="3939648"/>
            <a:ext cx="584391" cy="247175"/>
          </a:xfrm>
          <a:prstGeom prst="rightArrow">
            <a:avLst>
              <a:gd fmla="val 50000" name="adj1"/>
              <a:gd fmla="val 50000" name="adj2"/>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60"/>
          <p:cNvSpPr txBox="1"/>
          <p:nvPr>
            <p:ph type="title"/>
          </p:nvPr>
        </p:nvSpPr>
        <p:spPr>
          <a:xfrm>
            <a:off x="425499" y="368609"/>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p>
        </p:txBody>
      </p:sp>
      <p:sp>
        <p:nvSpPr>
          <p:cNvPr id="559" name="Google Shape;559;p60"/>
          <p:cNvSpPr txBox="1"/>
          <p:nvPr/>
        </p:nvSpPr>
        <p:spPr>
          <a:xfrm>
            <a:off x="583413" y="3469883"/>
            <a:ext cx="2893642" cy="954107"/>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400"/>
              <a:buFont typeface="Courier New"/>
              <a:buChar char="o"/>
            </a:pPr>
            <a:r>
              <a:rPr b="0" i="0" lang="en-US" sz="1400" u="none" cap="none" strike="noStrike">
                <a:solidFill>
                  <a:srgbClr val="000000"/>
                </a:solidFill>
                <a:latin typeface="Times New Roman"/>
                <a:ea typeface="Times New Roman"/>
                <a:cs typeface="Times New Roman"/>
                <a:sym typeface="Times New Roman"/>
              </a:rPr>
              <a:t>Utilized transfer learning</a:t>
            </a:r>
            <a:endParaRPr/>
          </a:p>
          <a:p>
            <a:pPr indent="-285750" lvl="0" marL="285750" marR="0" rtl="0" algn="l">
              <a:lnSpc>
                <a:spcPct val="100000"/>
              </a:lnSpc>
              <a:spcBef>
                <a:spcPts val="0"/>
              </a:spcBef>
              <a:spcAft>
                <a:spcPts val="0"/>
              </a:spcAft>
              <a:buClr>
                <a:srgbClr val="000000"/>
              </a:buClr>
              <a:buSzPts val="1400"/>
              <a:buFont typeface="Courier New"/>
              <a:buChar char="o"/>
            </a:pPr>
            <a:r>
              <a:rPr b="0" i="0" lang="en-US" sz="1400" u="none" cap="none" strike="noStrike">
                <a:solidFill>
                  <a:srgbClr val="000000"/>
                </a:solidFill>
                <a:latin typeface="Times New Roman"/>
                <a:ea typeface="Times New Roman"/>
                <a:cs typeface="Times New Roman"/>
                <a:sym typeface="Times New Roman"/>
              </a:rPr>
              <a:t>Cnn contains 8 layers</a:t>
            </a:r>
            <a:endParaRPr/>
          </a:p>
          <a:p>
            <a:pPr indent="-285750" lvl="0" marL="285750" marR="0" rtl="0" algn="l">
              <a:lnSpc>
                <a:spcPct val="100000"/>
              </a:lnSpc>
              <a:spcBef>
                <a:spcPts val="0"/>
              </a:spcBef>
              <a:spcAft>
                <a:spcPts val="0"/>
              </a:spcAft>
              <a:buClr>
                <a:srgbClr val="000000"/>
              </a:buClr>
              <a:buSzPts val="1400"/>
              <a:buFont typeface="Courier New"/>
              <a:buChar char="o"/>
            </a:pPr>
            <a:r>
              <a:rPr b="0" i="0" lang="en-US" sz="1400" u="none" cap="none" strike="noStrike">
                <a:solidFill>
                  <a:srgbClr val="000000"/>
                </a:solidFill>
                <a:latin typeface="Times New Roman"/>
                <a:ea typeface="Times New Roman"/>
                <a:cs typeface="Times New Roman"/>
                <a:sym typeface="Times New Roman"/>
              </a:rPr>
              <a:t>1,984 nodes</a:t>
            </a:r>
            <a:endParaRPr/>
          </a:p>
          <a:p>
            <a:pPr indent="-285750" lvl="0" marL="285750" marR="0" rtl="0" algn="l">
              <a:lnSpc>
                <a:spcPct val="100000"/>
              </a:lnSpc>
              <a:spcBef>
                <a:spcPts val="0"/>
              </a:spcBef>
              <a:spcAft>
                <a:spcPts val="0"/>
              </a:spcAft>
              <a:buClr>
                <a:srgbClr val="000000"/>
              </a:buClr>
              <a:buSzPts val="1400"/>
              <a:buFont typeface="Courier New"/>
              <a:buChar char="o"/>
            </a:pPr>
            <a:r>
              <a:rPr b="0" i="0" lang="en-US" sz="1400" u="none" cap="none" strike="noStrike">
                <a:solidFill>
                  <a:srgbClr val="000000"/>
                </a:solidFill>
                <a:latin typeface="Times New Roman"/>
                <a:ea typeface="Times New Roman"/>
                <a:cs typeface="Times New Roman"/>
                <a:sym typeface="Times New Roman"/>
              </a:rPr>
              <a:t>About 6 million parameters</a:t>
            </a:r>
            <a:endParaRPr b="0" i="0" sz="1400" u="none" cap="none" strike="noStrike">
              <a:solidFill>
                <a:srgbClr val="000000"/>
              </a:solidFill>
              <a:latin typeface="Times New Roman"/>
              <a:ea typeface="Times New Roman"/>
              <a:cs typeface="Times New Roman"/>
              <a:sym typeface="Times New Roman"/>
            </a:endParaRPr>
          </a:p>
        </p:txBody>
      </p:sp>
      <p:pic>
        <p:nvPicPr>
          <p:cNvPr id="560" name="Google Shape;560;p60"/>
          <p:cNvPicPr preferRelativeResize="0"/>
          <p:nvPr/>
        </p:nvPicPr>
        <p:blipFill rotWithShape="1">
          <a:blip r:embed="rId3">
            <a:alphaModFix/>
          </a:blip>
          <a:srcRect b="47084" l="0" r="29323" t="0"/>
          <a:stretch/>
        </p:blipFill>
        <p:spPr>
          <a:xfrm>
            <a:off x="583413" y="1232746"/>
            <a:ext cx="6133645" cy="2005467"/>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61"/>
          <p:cNvSpPr txBox="1"/>
          <p:nvPr>
            <p:ph type="title"/>
          </p:nvPr>
        </p:nvSpPr>
        <p:spPr>
          <a:xfrm>
            <a:off x="508002" y="389466"/>
            <a:ext cx="6123092" cy="61976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p>
        </p:txBody>
      </p:sp>
      <p:pic>
        <p:nvPicPr>
          <p:cNvPr id="566" name="Google Shape;566;p61"/>
          <p:cNvPicPr preferRelativeResize="0"/>
          <p:nvPr/>
        </p:nvPicPr>
        <p:blipFill rotWithShape="1">
          <a:blip r:embed="rId3">
            <a:alphaModFix/>
          </a:blip>
          <a:srcRect b="0" l="0" r="0" t="0"/>
          <a:stretch/>
        </p:blipFill>
        <p:spPr>
          <a:xfrm>
            <a:off x="1395610" y="3014134"/>
            <a:ext cx="4347876" cy="1331845"/>
          </a:xfrm>
          <a:prstGeom prst="rect">
            <a:avLst/>
          </a:prstGeom>
          <a:noFill/>
          <a:ln>
            <a:noFill/>
          </a:ln>
          <a:effectLst>
            <a:outerShdw blurRad="292100" rotWithShape="0" algn="tl" dir="2700000" dist="139700">
              <a:srgbClr val="333333">
                <a:alpha val="64705"/>
              </a:srgbClr>
            </a:outerShdw>
          </a:effectLst>
        </p:spPr>
      </p:pic>
      <p:sp>
        <p:nvSpPr>
          <p:cNvPr id="567" name="Google Shape;567;p61"/>
          <p:cNvSpPr txBox="1"/>
          <p:nvPr/>
        </p:nvSpPr>
        <p:spPr>
          <a:xfrm>
            <a:off x="568961" y="1148545"/>
            <a:ext cx="5459662" cy="1474891"/>
          </a:xfrm>
          <a:prstGeom prst="rect">
            <a:avLst/>
          </a:prstGeom>
          <a:blipFill rotWithShape="1">
            <a:blip r:embed="rId4">
              <a:alphaModFix/>
            </a:blip>
            <a:stretch>
              <a:fillRect b="-2478"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35"/>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b="0" i="0" lang="en-US" sz="2700" u="none" cap="none" strike="noStrike">
                <a:solidFill>
                  <a:schemeClr val="accent1"/>
                </a:solidFill>
                <a:latin typeface="Times New Roman"/>
                <a:ea typeface="Times New Roman"/>
                <a:cs typeface="Times New Roman"/>
                <a:sym typeface="Times New Roman"/>
              </a:rPr>
              <a:t>Background</a:t>
            </a:r>
            <a:endParaRPr>
              <a:latin typeface="Times New Roman"/>
              <a:ea typeface="Times New Roman"/>
              <a:cs typeface="Times New Roman"/>
              <a:sym typeface="Times New Roman"/>
            </a:endParaRPr>
          </a:p>
        </p:txBody>
      </p:sp>
      <p:sp>
        <p:nvSpPr>
          <p:cNvPr id="275" name="Google Shape;275;p35"/>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Autofit/>
          </a:bodyPr>
          <a:lstStyle/>
          <a:p>
            <a:pPr indent="-342900" lvl="0" marL="457200" marR="0" rtl="0" algn="l">
              <a:lnSpc>
                <a:spcPct val="100000"/>
              </a:lnSpc>
              <a:spcBef>
                <a:spcPts val="0"/>
              </a:spcBef>
              <a:spcAft>
                <a:spcPts val="0"/>
              </a:spcAft>
              <a:buClr>
                <a:schemeClr val="accent1"/>
              </a:buClr>
              <a:buSzPts val="1080"/>
              <a:buFont typeface="Noto Sans Symbols"/>
              <a:buChar char="▶"/>
            </a:pPr>
            <a:r>
              <a:rPr b="0" i="0" lang="en-US" sz="1350" u="none" cap="none" strike="noStrike">
                <a:solidFill>
                  <a:srgbClr val="3F3F3F"/>
                </a:solidFill>
                <a:latin typeface="Times New Roman"/>
                <a:ea typeface="Times New Roman"/>
                <a:cs typeface="Times New Roman"/>
                <a:sym typeface="Times New Roman"/>
              </a:rPr>
              <a:t>Motivation</a:t>
            </a:r>
            <a:endParaRPr/>
          </a:p>
          <a:p>
            <a:pPr indent="-342900" lvl="0" marL="457200" marR="0" rtl="0" algn="l">
              <a:lnSpc>
                <a:spcPct val="100000"/>
              </a:lnSpc>
              <a:spcBef>
                <a:spcPts val="0"/>
              </a:spcBef>
              <a:spcAft>
                <a:spcPts val="0"/>
              </a:spcAft>
              <a:buClr>
                <a:schemeClr val="accent1"/>
              </a:buClr>
              <a:buSzPts val="1080"/>
              <a:buFont typeface="Noto Sans Symbols"/>
              <a:buChar char="▶"/>
            </a:pPr>
            <a:r>
              <a:rPr b="0" i="0" lang="en-US" sz="1350" u="none" cap="none" strike="noStrike">
                <a:solidFill>
                  <a:srgbClr val="3F3F3F"/>
                </a:solidFill>
                <a:latin typeface="Times New Roman"/>
                <a:ea typeface="Times New Roman"/>
                <a:cs typeface="Times New Roman"/>
                <a:sym typeface="Times New Roman"/>
              </a:rPr>
              <a:t>Plastics and its harmful effects.</a:t>
            </a:r>
            <a:endParaRPr/>
          </a:p>
          <a:p>
            <a:pPr indent="-342900" lvl="0" marL="457200" marR="0" rtl="0" algn="l">
              <a:lnSpc>
                <a:spcPct val="100000"/>
              </a:lnSpc>
              <a:spcBef>
                <a:spcPts val="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Innovating Existing products.</a:t>
            </a:r>
            <a:endParaRPr>
              <a:latin typeface="Times New Roman"/>
              <a:ea typeface="Times New Roman"/>
              <a:cs typeface="Times New Roman"/>
              <a:sym typeface="Times New Roman"/>
            </a:endParaRPr>
          </a:p>
        </p:txBody>
      </p:sp>
      <p:pic>
        <p:nvPicPr>
          <p:cNvPr id="276" name="Google Shape;276;p35"/>
          <p:cNvPicPr preferRelativeResize="0"/>
          <p:nvPr/>
        </p:nvPicPr>
        <p:blipFill rotWithShape="1">
          <a:blip r:embed="rId3">
            <a:alphaModFix/>
          </a:blip>
          <a:srcRect b="6566" l="0" r="0" t="0"/>
          <a:stretch/>
        </p:blipFill>
        <p:spPr>
          <a:xfrm>
            <a:off x="994867" y="2852958"/>
            <a:ext cx="1603157" cy="1470325"/>
          </a:xfrm>
          <a:prstGeom prst="rect">
            <a:avLst/>
          </a:prstGeom>
          <a:noFill/>
          <a:ln>
            <a:noFill/>
          </a:ln>
        </p:spPr>
      </p:pic>
      <p:pic>
        <p:nvPicPr>
          <p:cNvPr id="277" name="Google Shape;277;p35"/>
          <p:cNvPicPr preferRelativeResize="0"/>
          <p:nvPr/>
        </p:nvPicPr>
        <p:blipFill rotWithShape="1">
          <a:blip r:embed="rId4">
            <a:alphaModFix/>
          </a:blip>
          <a:srcRect b="0" l="0" r="0" t="0"/>
          <a:stretch/>
        </p:blipFill>
        <p:spPr>
          <a:xfrm>
            <a:off x="2728570" y="2852958"/>
            <a:ext cx="2677363" cy="1470325"/>
          </a:xfrm>
          <a:prstGeom prst="rect">
            <a:avLst/>
          </a:prstGeom>
          <a:noFill/>
          <a:ln>
            <a:noFill/>
          </a:ln>
        </p:spPr>
      </p:pic>
      <p:pic>
        <p:nvPicPr>
          <p:cNvPr id="278" name="Google Shape;278;p35"/>
          <p:cNvPicPr preferRelativeResize="0"/>
          <p:nvPr/>
        </p:nvPicPr>
        <p:blipFill rotWithShape="1">
          <a:blip r:embed="rId5">
            <a:alphaModFix/>
          </a:blip>
          <a:srcRect b="0" l="11804" r="0" t="0"/>
          <a:stretch/>
        </p:blipFill>
        <p:spPr>
          <a:xfrm>
            <a:off x="5536479" y="2852958"/>
            <a:ext cx="1556116" cy="1470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2"/>
          <p:cNvSpPr txBox="1"/>
          <p:nvPr>
            <p:ph type="title"/>
          </p:nvPr>
        </p:nvSpPr>
        <p:spPr>
          <a:xfrm>
            <a:off x="226119" y="388448"/>
            <a:ext cx="7680348" cy="74390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p>
        </p:txBody>
      </p:sp>
      <p:pic>
        <p:nvPicPr>
          <p:cNvPr id="573" name="Google Shape;573;p62"/>
          <p:cNvPicPr preferRelativeResize="0"/>
          <p:nvPr/>
        </p:nvPicPr>
        <p:blipFill rotWithShape="1">
          <a:blip r:embed="rId3">
            <a:alphaModFix/>
          </a:blip>
          <a:srcRect b="0" l="0" r="0" t="0"/>
          <a:stretch/>
        </p:blipFill>
        <p:spPr>
          <a:xfrm>
            <a:off x="226120" y="1201109"/>
            <a:ext cx="2937028" cy="2117824"/>
          </a:xfrm>
          <a:prstGeom prst="rect">
            <a:avLst/>
          </a:prstGeom>
          <a:noFill/>
          <a:ln>
            <a:noFill/>
          </a:ln>
          <a:effectLst>
            <a:outerShdw blurRad="292100" rotWithShape="0" algn="tl" dir="2700000" dist="139700">
              <a:srgbClr val="333333">
                <a:alpha val="64705"/>
              </a:srgbClr>
            </a:outerShdw>
          </a:effectLst>
        </p:spPr>
      </p:pic>
      <p:pic>
        <p:nvPicPr>
          <p:cNvPr id="574" name="Google Shape;574;p62"/>
          <p:cNvPicPr preferRelativeResize="0"/>
          <p:nvPr/>
        </p:nvPicPr>
        <p:blipFill rotWithShape="1">
          <a:blip r:embed="rId4">
            <a:alphaModFix/>
          </a:blip>
          <a:srcRect b="0" l="0" r="8136" t="0"/>
          <a:stretch/>
        </p:blipFill>
        <p:spPr>
          <a:xfrm>
            <a:off x="3377956" y="1201109"/>
            <a:ext cx="3151537" cy="2117824"/>
          </a:xfrm>
          <a:prstGeom prst="rect">
            <a:avLst/>
          </a:prstGeom>
          <a:noFill/>
          <a:ln>
            <a:noFill/>
          </a:ln>
          <a:effectLst>
            <a:outerShdw blurRad="292100" rotWithShape="0" algn="tl" dir="2700000" dist="139700">
              <a:srgbClr val="333333">
                <a:alpha val="64705"/>
              </a:srgbClr>
            </a:outerShdw>
          </a:effectLst>
        </p:spPr>
      </p:pic>
      <p:sp>
        <p:nvSpPr>
          <p:cNvPr id="575" name="Google Shape;575;p62"/>
          <p:cNvSpPr txBox="1"/>
          <p:nvPr/>
        </p:nvSpPr>
        <p:spPr>
          <a:xfrm>
            <a:off x="514927" y="3489388"/>
            <a:ext cx="3011332" cy="1376595"/>
          </a:xfrm>
          <a:prstGeom prst="rect">
            <a:avLst/>
          </a:prstGeom>
          <a:blipFill rotWithShape="1">
            <a:blip r:embed="rId5">
              <a:alphaModFix/>
            </a:blip>
            <a:stretch>
              <a:fillRect b="-2211"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
        <p:nvSpPr>
          <p:cNvPr id="576" name="Google Shape;576;p62"/>
          <p:cNvSpPr txBox="1"/>
          <p:nvPr/>
        </p:nvSpPr>
        <p:spPr>
          <a:xfrm>
            <a:off x="3526259" y="3441974"/>
            <a:ext cx="3131131" cy="646331"/>
          </a:xfrm>
          <a:prstGeom prst="rect">
            <a:avLst/>
          </a:prstGeom>
          <a:blipFill rotWithShape="1">
            <a:blip r:embed="rId6">
              <a:alphaModFix/>
            </a:blip>
            <a:stretch>
              <a:fillRect b="-6603" l="0" r="-583" t="-941"/>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latin typeface="Arial"/>
                <a:ea typeface="Arial"/>
                <a:cs typeface="Arial"/>
                <a:sym typeface="Arial"/>
              </a:rPr>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63"/>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p>
        </p:txBody>
      </p:sp>
      <p:pic>
        <p:nvPicPr>
          <p:cNvPr id="582" name="Google Shape;582;p63"/>
          <p:cNvPicPr preferRelativeResize="0"/>
          <p:nvPr/>
        </p:nvPicPr>
        <p:blipFill rotWithShape="1">
          <a:blip r:embed="rId3">
            <a:alphaModFix/>
          </a:blip>
          <a:srcRect b="0" l="0" r="0" t="0"/>
          <a:stretch/>
        </p:blipFill>
        <p:spPr>
          <a:xfrm>
            <a:off x="916185" y="2977536"/>
            <a:ext cx="2538216" cy="1685064"/>
          </a:xfrm>
          <a:prstGeom prst="rect">
            <a:avLst/>
          </a:prstGeom>
          <a:noFill/>
          <a:ln>
            <a:noFill/>
          </a:ln>
          <a:effectLst>
            <a:outerShdw blurRad="292100" rotWithShape="0" algn="tl" dir="2700000" dist="139700">
              <a:srgbClr val="333333">
                <a:alpha val="64705"/>
              </a:srgbClr>
            </a:outerShdw>
          </a:effectLst>
        </p:spPr>
      </p:pic>
      <p:sp>
        <p:nvSpPr>
          <p:cNvPr id="583" name="Google Shape;583;p63"/>
          <p:cNvSpPr txBox="1"/>
          <p:nvPr/>
        </p:nvSpPr>
        <p:spPr>
          <a:xfrm>
            <a:off x="863478" y="1246293"/>
            <a:ext cx="2946400" cy="173124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200" u="none" cap="none" strike="noStrike">
                <a:solidFill>
                  <a:srgbClr val="000000"/>
                </a:solidFill>
                <a:latin typeface="Times New Roman"/>
                <a:ea typeface="Times New Roman"/>
                <a:cs typeface="Times New Roman"/>
                <a:sym typeface="Times New Roman"/>
              </a:rPr>
              <a:t>Set up for the Object Detection API includes:</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Times New Roman"/>
                <a:ea typeface="Times New Roman"/>
                <a:cs typeface="Times New Roman"/>
                <a:sym typeface="Times New Roman"/>
              </a:rPr>
              <a:t>Upgrade the Raspberry pi</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Times New Roman"/>
                <a:ea typeface="Times New Roman"/>
                <a:cs typeface="Times New Roman"/>
                <a:sym typeface="Times New Roman"/>
              </a:rPr>
              <a:t>Installed tensorflow</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Times New Roman"/>
                <a:ea typeface="Times New Roman"/>
                <a:cs typeface="Times New Roman"/>
                <a:sym typeface="Times New Roman"/>
              </a:rPr>
              <a:t>Install Opencv</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Times New Roman"/>
                <a:ea typeface="Times New Roman"/>
                <a:cs typeface="Times New Roman"/>
                <a:sym typeface="Times New Roman"/>
              </a:rPr>
              <a:t>Install Protobuf</a:t>
            </a:r>
            <a:endParaRPr/>
          </a:p>
          <a:p>
            <a:pPr indent="-171450" lvl="0" marL="171450" marR="0" rtl="0" algn="l">
              <a:lnSpc>
                <a:spcPct val="100000"/>
              </a:lnSpc>
              <a:spcBef>
                <a:spcPts val="0"/>
              </a:spcBef>
              <a:spcAft>
                <a:spcPts val="0"/>
              </a:spcAft>
              <a:buClr>
                <a:srgbClr val="000000"/>
              </a:buClr>
              <a:buSzPts val="1200"/>
              <a:buFont typeface="Arial"/>
              <a:buChar char="•"/>
            </a:pPr>
            <a:r>
              <a:rPr b="0" i="0" lang="en-US" sz="1200" u="none" cap="none" strike="noStrike">
                <a:solidFill>
                  <a:srgbClr val="000000"/>
                </a:solidFill>
                <a:latin typeface="Times New Roman"/>
                <a:ea typeface="Times New Roman"/>
                <a:cs typeface="Times New Roman"/>
                <a:sym typeface="Times New Roman"/>
              </a:rPr>
              <a:t>Set up Tensorflow directory structure and the pythonpath variable</a:t>
            </a:r>
            <a:endParaRPr b="0" i="0" sz="12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0" i="0" lang="en-US" sz="1050" u="none" cap="none" strike="noStrike">
                <a:solidFill>
                  <a:srgbClr val="000000"/>
                </a:solidFill>
                <a:latin typeface="Arial"/>
                <a:ea typeface="Arial"/>
                <a:cs typeface="Arial"/>
                <a:sym typeface="Arial"/>
              </a:rPr>
              <a:t> </a:t>
            </a:r>
            <a:endParaRPr b="0" i="0" sz="1050" u="none" cap="none" strike="noStrike">
              <a:solidFill>
                <a:srgbClr val="000000"/>
              </a:solidFill>
              <a:latin typeface="Arial"/>
              <a:ea typeface="Arial"/>
              <a:cs typeface="Arial"/>
              <a:sym typeface="Arial"/>
            </a:endParaRPr>
          </a:p>
        </p:txBody>
      </p:sp>
      <p:pic>
        <p:nvPicPr>
          <p:cNvPr id="584" name="Google Shape;584;p63"/>
          <p:cNvPicPr preferRelativeResize="0"/>
          <p:nvPr/>
        </p:nvPicPr>
        <p:blipFill rotWithShape="1">
          <a:blip r:embed="rId4">
            <a:alphaModFix/>
          </a:blip>
          <a:srcRect b="0" l="0" r="0" t="0"/>
          <a:stretch/>
        </p:blipFill>
        <p:spPr>
          <a:xfrm>
            <a:off x="4165355" y="1246293"/>
            <a:ext cx="2572605" cy="1571414"/>
          </a:xfrm>
          <a:prstGeom prst="rect">
            <a:avLst/>
          </a:prstGeom>
          <a:noFill/>
          <a:ln>
            <a:noFill/>
          </a:ln>
          <a:effectLst>
            <a:outerShdw blurRad="292100" rotWithShape="0" algn="tl" dir="2700000" dist="139700">
              <a:srgbClr val="333333">
                <a:alpha val="64705"/>
              </a:srgbClr>
            </a:outerShdw>
          </a:effectLst>
        </p:spPr>
      </p:pic>
      <p:pic>
        <p:nvPicPr>
          <p:cNvPr id="585" name="Google Shape;585;p63"/>
          <p:cNvPicPr preferRelativeResize="0"/>
          <p:nvPr/>
        </p:nvPicPr>
        <p:blipFill rotWithShape="1">
          <a:blip r:embed="rId5">
            <a:alphaModFix/>
          </a:blip>
          <a:srcRect b="0" l="0" r="0" t="0"/>
          <a:stretch/>
        </p:blipFill>
        <p:spPr>
          <a:xfrm>
            <a:off x="4165355" y="2977536"/>
            <a:ext cx="2572605" cy="1685064"/>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64"/>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p>
        </p:txBody>
      </p:sp>
      <p:sp>
        <p:nvSpPr>
          <p:cNvPr id="591" name="Google Shape;591;p64"/>
          <p:cNvSpPr txBox="1"/>
          <p:nvPr>
            <p:ph idx="1" type="body"/>
          </p:nvPr>
        </p:nvSpPr>
        <p:spPr>
          <a:xfrm>
            <a:off x="3894312" y="1909335"/>
            <a:ext cx="3169919" cy="2917275"/>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sz="1200">
                <a:latin typeface="Times New Roman"/>
                <a:ea typeface="Times New Roman"/>
                <a:cs typeface="Times New Roman"/>
                <a:sym typeface="Times New Roman"/>
              </a:rPr>
              <a:t>The Setup was functional</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sz="1200">
                <a:latin typeface="Times New Roman"/>
                <a:ea typeface="Times New Roman"/>
                <a:cs typeface="Times New Roman"/>
                <a:sym typeface="Times New Roman"/>
              </a:rPr>
              <a:t>The frame rate was low</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sz="1200">
                <a:latin typeface="Times New Roman"/>
                <a:ea typeface="Times New Roman"/>
                <a:cs typeface="Times New Roman"/>
                <a:sym typeface="Times New Roman"/>
              </a:rPr>
              <a:t>Higher frame rate can be achieved with a pi cam</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sz="1200">
                <a:latin typeface="Times New Roman"/>
                <a:ea typeface="Times New Roman"/>
                <a:cs typeface="Times New Roman"/>
                <a:sym typeface="Times New Roman"/>
              </a:rPr>
              <a:t>The pi cam was not compactible</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sz="1200">
                <a:latin typeface="Times New Roman"/>
                <a:ea typeface="Times New Roman"/>
                <a:cs typeface="Times New Roman"/>
                <a:sym typeface="Times New Roman"/>
              </a:rPr>
              <a:t>Upgrade from a pi2 to a pi3 gave me a higher FPS</a:t>
            </a:r>
            <a:endParaRPr/>
          </a:p>
        </p:txBody>
      </p:sp>
      <p:pic>
        <p:nvPicPr>
          <p:cNvPr descr="https://lh3.googleusercontent.com/YJuawH89J9dpGJCfghSE2CJo0ulftBJebB3Yj-HnFtqla6oeNP7_ZffnLVqBlZ_zILzLgm0we0X-Zn1WGbVcV8_R9fuTiujLZTTpGPvAyeWaRR4sNYj5Eyp3tZYsklKPzDgcKhw" id="592" name="Google Shape;592;p64"/>
          <p:cNvPicPr preferRelativeResize="0"/>
          <p:nvPr/>
        </p:nvPicPr>
        <p:blipFill rotWithShape="1">
          <a:blip r:embed="rId3">
            <a:alphaModFix/>
          </a:blip>
          <a:srcRect b="4663" l="12769" r="38008" t="19691"/>
          <a:stretch/>
        </p:blipFill>
        <p:spPr>
          <a:xfrm rot="5400000">
            <a:off x="1051518" y="1156437"/>
            <a:ext cx="2741436" cy="3161609"/>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65"/>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p>
        </p:txBody>
      </p:sp>
      <p:sp>
        <p:nvSpPr>
          <p:cNvPr id="598" name="Google Shape;598;p65"/>
          <p:cNvSpPr txBox="1"/>
          <p:nvPr>
            <p:ph idx="1" type="body"/>
          </p:nvPr>
        </p:nvSpPr>
        <p:spPr>
          <a:xfrm>
            <a:off x="3731751" y="1097957"/>
            <a:ext cx="3230880" cy="3457449"/>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Installing Tensorflow-GPU</a:t>
            </a:r>
            <a:endParaRPr>
              <a:latin typeface="Times New Roman"/>
              <a:ea typeface="Times New Roman"/>
              <a:cs typeface="Times New Roman"/>
              <a:sym typeface="Times New Roman"/>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Setting up anaconda Virtual Environment and the Object Detection directory structure </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Gathering and labeling pictures</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Generating training data</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Creating a label map and configuring training</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Training</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Exporting the inference graph</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Testing and using your newly trained object detection classifier</a:t>
            </a:r>
            <a:endParaRPr/>
          </a:p>
        </p:txBody>
      </p:sp>
      <p:pic>
        <p:nvPicPr>
          <p:cNvPr id="599" name="Google Shape;599;p65"/>
          <p:cNvPicPr preferRelativeResize="0"/>
          <p:nvPr/>
        </p:nvPicPr>
        <p:blipFill rotWithShape="1">
          <a:blip r:embed="rId3">
            <a:alphaModFix/>
          </a:blip>
          <a:srcRect b="16545" l="20386" r="10847" t="11925"/>
          <a:stretch/>
        </p:blipFill>
        <p:spPr>
          <a:xfrm>
            <a:off x="833122" y="1097957"/>
            <a:ext cx="2891500" cy="1902630"/>
          </a:xfrm>
          <a:prstGeom prst="rect">
            <a:avLst/>
          </a:prstGeom>
          <a:noFill/>
          <a:ln>
            <a:noFill/>
          </a:ln>
          <a:effectLst>
            <a:outerShdw blurRad="292100" rotWithShape="0" algn="tl" dir="2700000" dist="139700">
              <a:srgbClr val="333333">
                <a:alpha val="64705"/>
              </a:srgbClr>
            </a:outerShdw>
          </a:effectLst>
        </p:spPr>
      </p:pic>
      <p:pic>
        <p:nvPicPr>
          <p:cNvPr id="600" name="Google Shape;600;p65"/>
          <p:cNvPicPr preferRelativeResize="0"/>
          <p:nvPr/>
        </p:nvPicPr>
        <p:blipFill rotWithShape="1">
          <a:blip r:embed="rId4">
            <a:alphaModFix/>
          </a:blip>
          <a:srcRect b="11637" l="6574" r="6246" t="16129"/>
          <a:stretch/>
        </p:blipFill>
        <p:spPr>
          <a:xfrm>
            <a:off x="833122" y="3000587"/>
            <a:ext cx="2891500" cy="1957493"/>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66"/>
          <p:cNvSpPr txBox="1"/>
          <p:nvPr>
            <p:ph type="title"/>
          </p:nvPr>
        </p:nvSpPr>
        <p:spPr>
          <a:xfrm>
            <a:off x="413174" y="108581"/>
            <a:ext cx="6447501" cy="49424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p>
        </p:txBody>
      </p:sp>
      <p:sp>
        <p:nvSpPr>
          <p:cNvPr id="606" name="Google Shape;606;p66"/>
          <p:cNvSpPr txBox="1"/>
          <p:nvPr>
            <p:ph idx="1" type="body"/>
          </p:nvPr>
        </p:nvSpPr>
        <p:spPr>
          <a:xfrm>
            <a:off x="220666" y="3122507"/>
            <a:ext cx="3305115" cy="1598508"/>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Tensorflow 1.5 was successfully installed</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Was able to identify the images from the Jupiter script</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a:latin typeface="Times New Roman"/>
                <a:ea typeface="Times New Roman"/>
                <a:cs typeface="Times New Roman"/>
                <a:sym typeface="Times New Roman"/>
              </a:rPr>
              <a:t>The conditions had to be adjusted satisfy the tf version </a:t>
            </a:r>
            <a:endParaRPr>
              <a:latin typeface="Times New Roman"/>
              <a:ea typeface="Times New Roman"/>
              <a:cs typeface="Times New Roman"/>
              <a:sym typeface="Times New Roman"/>
            </a:endParaRPr>
          </a:p>
        </p:txBody>
      </p:sp>
      <p:pic>
        <p:nvPicPr>
          <p:cNvPr id="607" name="Google Shape;607;p66"/>
          <p:cNvPicPr preferRelativeResize="0"/>
          <p:nvPr/>
        </p:nvPicPr>
        <p:blipFill rotWithShape="1">
          <a:blip r:embed="rId3">
            <a:alphaModFix/>
          </a:blip>
          <a:srcRect b="0" l="616" r="2474" t="2065"/>
          <a:stretch/>
        </p:blipFill>
        <p:spPr>
          <a:xfrm>
            <a:off x="826346" y="812800"/>
            <a:ext cx="2986769" cy="2011266"/>
          </a:xfrm>
          <a:prstGeom prst="rect">
            <a:avLst/>
          </a:prstGeom>
          <a:noFill/>
          <a:ln>
            <a:noFill/>
          </a:ln>
          <a:effectLst>
            <a:outerShdw blurRad="292100" rotWithShape="0" algn="tl" dir="2700000" dist="139700">
              <a:srgbClr val="333333">
                <a:alpha val="64705"/>
              </a:srgbClr>
            </a:outerShdw>
          </a:effectLst>
        </p:spPr>
      </p:pic>
      <p:pic>
        <p:nvPicPr>
          <p:cNvPr id="608" name="Google Shape;608;p66"/>
          <p:cNvPicPr preferRelativeResize="0"/>
          <p:nvPr/>
        </p:nvPicPr>
        <p:blipFill rotWithShape="1">
          <a:blip r:embed="rId4">
            <a:alphaModFix/>
          </a:blip>
          <a:srcRect b="0" l="0" r="19344" t="0"/>
          <a:stretch/>
        </p:blipFill>
        <p:spPr>
          <a:xfrm>
            <a:off x="3957048" y="812801"/>
            <a:ext cx="2903627" cy="2011266"/>
          </a:xfrm>
          <a:prstGeom prst="rect">
            <a:avLst/>
          </a:prstGeom>
          <a:noFill/>
          <a:ln>
            <a:noFill/>
          </a:ln>
          <a:effectLst>
            <a:outerShdw blurRad="292100" rotWithShape="0" algn="tl" dir="2700000" dist="139700">
              <a:srgbClr val="333333">
                <a:alpha val="64705"/>
              </a:srgbClr>
            </a:outerShdw>
          </a:effectLst>
        </p:spPr>
      </p:pic>
      <p:pic>
        <p:nvPicPr>
          <p:cNvPr id="609" name="Google Shape;609;p66"/>
          <p:cNvPicPr preferRelativeResize="0"/>
          <p:nvPr/>
        </p:nvPicPr>
        <p:blipFill rotWithShape="1">
          <a:blip r:embed="rId5">
            <a:alphaModFix/>
          </a:blip>
          <a:srcRect b="0" l="0" r="28803" t="225"/>
          <a:stretch/>
        </p:blipFill>
        <p:spPr>
          <a:xfrm>
            <a:off x="3957048" y="2959947"/>
            <a:ext cx="2903627" cy="186266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67"/>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latin typeface="Times New Roman"/>
              <a:ea typeface="Times New Roman"/>
              <a:cs typeface="Times New Roman"/>
              <a:sym typeface="Times New Roman"/>
            </a:endParaRPr>
          </a:p>
        </p:txBody>
      </p:sp>
      <p:sp>
        <p:nvSpPr>
          <p:cNvPr id="615" name="Google Shape;615;p67"/>
          <p:cNvSpPr txBox="1"/>
          <p:nvPr>
            <p:ph idx="1" type="body"/>
          </p:nvPr>
        </p:nvSpPr>
        <p:spPr>
          <a:xfrm>
            <a:off x="352691" y="1231701"/>
            <a:ext cx="3139217" cy="432197"/>
          </a:xfrm>
          <a:prstGeom prst="rect">
            <a:avLst/>
          </a:prstGeom>
          <a:noFill/>
          <a:ln>
            <a:noFill/>
          </a:ln>
        </p:spPr>
        <p:txBody>
          <a:bodyPr anchorCtr="0" anchor="b" bIns="45700" lIns="91425" spcFirstLastPara="1" rIns="91425" wrap="square" tIns="45700">
            <a:noAutofit/>
          </a:bodyPr>
          <a:lstStyle/>
          <a:p>
            <a:pPr indent="-228600" lvl="0" marL="457200" marR="0" rtl="0" algn="l">
              <a:lnSpc>
                <a:spcPct val="100000"/>
              </a:lnSpc>
              <a:spcBef>
                <a:spcPts val="750"/>
              </a:spcBef>
              <a:spcAft>
                <a:spcPts val="0"/>
              </a:spcAft>
              <a:buClr>
                <a:schemeClr val="accent1"/>
              </a:buClr>
              <a:buSzPts val="1440"/>
              <a:buFont typeface="Noto Sans Symbols"/>
              <a:buNone/>
            </a:pPr>
            <a:r>
              <a:rPr lang="en-US">
                <a:latin typeface="Times New Roman"/>
                <a:ea typeface="Times New Roman"/>
                <a:cs typeface="Times New Roman"/>
                <a:sym typeface="Times New Roman"/>
              </a:rPr>
              <a:t>Testing (47 pictures)</a:t>
            </a:r>
            <a:endParaRPr>
              <a:latin typeface="Times New Roman"/>
              <a:ea typeface="Times New Roman"/>
              <a:cs typeface="Times New Roman"/>
              <a:sym typeface="Times New Roman"/>
            </a:endParaRPr>
          </a:p>
        </p:txBody>
      </p:sp>
      <p:sp>
        <p:nvSpPr>
          <p:cNvPr id="616" name="Google Shape;616;p67"/>
          <p:cNvSpPr txBox="1"/>
          <p:nvPr>
            <p:ph idx="3" type="body"/>
          </p:nvPr>
        </p:nvSpPr>
        <p:spPr>
          <a:xfrm>
            <a:off x="3254100" y="1174308"/>
            <a:ext cx="3139214" cy="432197"/>
          </a:xfrm>
          <a:prstGeom prst="rect">
            <a:avLst/>
          </a:prstGeom>
          <a:noFill/>
          <a:ln>
            <a:noFill/>
          </a:ln>
        </p:spPr>
        <p:txBody>
          <a:bodyPr anchorCtr="0" anchor="b" bIns="45700" lIns="91425" spcFirstLastPara="1" rIns="91425" wrap="square" tIns="45700">
            <a:noAutofit/>
          </a:bodyPr>
          <a:lstStyle/>
          <a:p>
            <a:pPr indent="-228600" lvl="0" marL="457200" marR="0" rtl="0" algn="l">
              <a:lnSpc>
                <a:spcPct val="100000"/>
              </a:lnSpc>
              <a:spcBef>
                <a:spcPts val="750"/>
              </a:spcBef>
              <a:spcAft>
                <a:spcPts val="0"/>
              </a:spcAft>
              <a:buClr>
                <a:schemeClr val="accent1"/>
              </a:buClr>
              <a:buSzPts val="1440"/>
              <a:buFont typeface="Noto Sans Symbols"/>
              <a:buNone/>
            </a:pPr>
            <a:r>
              <a:rPr lang="en-US">
                <a:latin typeface="Times New Roman"/>
                <a:ea typeface="Times New Roman"/>
                <a:cs typeface="Times New Roman"/>
                <a:sym typeface="Times New Roman"/>
              </a:rPr>
              <a:t>Training (198 pictures)</a:t>
            </a:r>
            <a:endParaRPr>
              <a:latin typeface="Times New Roman"/>
              <a:ea typeface="Times New Roman"/>
              <a:cs typeface="Times New Roman"/>
              <a:sym typeface="Times New Roman"/>
            </a:endParaRPr>
          </a:p>
        </p:txBody>
      </p:sp>
      <p:pic>
        <p:nvPicPr>
          <p:cNvPr id="617" name="Google Shape;617;p67"/>
          <p:cNvPicPr preferRelativeResize="0"/>
          <p:nvPr/>
        </p:nvPicPr>
        <p:blipFill rotWithShape="1">
          <a:blip r:embed="rId3">
            <a:alphaModFix/>
          </a:blip>
          <a:srcRect b="0" l="0" r="0" t="0"/>
          <a:stretch/>
        </p:blipFill>
        <p:spPr>
          <a:xfrm>
            <a:off x="660926" y="1894267"/>
            <a:ext cx="2830982" cy="2406461"/>
          </a:xfrm>
          <a:prstGeom prst="rect">
            <a:avLst/>
          </a:prstGeom>
          <a:noFill/>
          <a:ln>
            <a:noFill/>
          </a:ln>
          <a:effectLst>
            <a:outerShdw blurRad="292100" rotWithShape="0" algn="tl" dir="2700000" dist="139700">
              <a:srgbClr val="333333">
                <a:alpha val="64705"/>
              </a:srgbClr>
            </a:outerShdw>
          </a:effectLst>
        </p:spPr>
      </p:pic>
      <p:pic>
        <p:nvPicPr>
          <p:cNvPr id="618" name="Google Shape;618;p67"/>
          <p:cNvPicPr preferRelativeResize="0"/>
          <p:nvPr/>
        </p:nvPicPr>
        <p:blipFill rotWithShape="1">
          <a:blip r:embed="rId4">
            <a:alphaModFix/>
          </a:blip>
          <a:srcRect b="0" l="0" r="0" t="0"/>
          <a:stretch/>
        </p:blipFill>
        <p:spPr>
          <a:xfrm>
            <a:off x="3576842" y="1894267"/>
            <a:ext cx="2891692" cy="2406461"/>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68"/>
          <p:cNvSpPr txBox="1"/>
          <p:nvPr>
            <p:ph type="title"/>
          </p:nvPr>
        </p:nvSpPr>
        <p:spPr>
          <a:xfrm>
            <a:off x="508001" y="378608"/>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p>
        </p:txBody>
      </p:sp>
      <p:sp>
        <p:nvSpPr>
          <p:cNvPr id="624" name="Google Shape;624;p68"/>
          <p:cNvSpPr txBox="1"/>
          <p:nvPr>
            <p:ph idx="1" type="body"/>
          </p:nvPr>
        </p:nvSpPr>
        <p:spPr>
          <a:xfrm>
            <a:off x="3493165" y="923897"/>
            <a:ext cx="2881695" cy="2441873"/>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sz="1200">
                <a:latin typeface="Times New Roman"/>
                <a:ea typeface="Times New Roman"/>
                <a:cs typeface="Times New Roman"/>
                <a:sym typeface="Times New Roman"/>
              </a:rPr>
              <a:t>The pictures were labeled using the llabelmg software, and then xml files which contains the co-ordinate values of all the pictures were generated. </a:t>
            </a:r>
            <a:endParaRPr/>
          </a:p>
          <a:p>
            <a:pPr indent="-297180" lvl="0" marL="457200" marR="0" rtl="0" algn="l">
              <a:lnSpc>
                <a:spcPct val="100000"/>
              </a:lnSpc>
              <a:spcBef>
                <a:spcPts val="750"/>
              </a:spcBef>
              <a:spcAft>
                <a:spcPts val="0"/>
              </a:spcAft>
              <a:buClr>
                <a:schemeClr val="accent1"/>
              </a:buClr>
              <a:buSzPts val="1080"/>
              <a:buFont typeface="Noto Sans Symbols"/>
              <a:buChar char="▶"/>
            </a:pPr>
            <a:r>
              <a:rPr lang="en-US" sz="1200">
                <a:latin typeface="Times New Roman"/>
                <a:ea typeface="Times New Roman"/>
                <a:cs typeface="Times New Roman"/>
                <a:sym typeface="Times New Roman"/>
              </a:rPr>
              <a:t>After running that, csv file is generated in the object detection folder</a:t>
            </a:r>
            <a:endParaRPr sz="1200"/>
          </a:p>
        </p:txBody>
      </p:sp>
      <p:pic>
        <p:nvPicPr>
          <p:cNvPr id="625" name="Google Shape;625;p68"/>
          <p:cNvPicPr preferRelativeResize="0"/>
          <p:nvPr/>
        </p:nvPicPr>
        <p:blipFill rotWithShape="1">
          <a:blip r:embed="rId3">
            <a:alphaModFix/>
          </a:blip>
          <a:srcRect b="0" l="0" r="0" t="0"/>
          <a:stretch/>
        </p:blipFill>
        <p:spPr>
          <a:xfrm>
            <a:off x="182880" y="1114256"/>
            <a:ext cx="2900045" cy="1631315"/>
          </a:xfrm>
          <a:prstGeom prst="rect">
            <a:avLst/>
          </a:prstGeom>
          <a:noFill/>
          <a:ln>
            <a:noFill/>
          </a:ln>
        </p:spPr>
      </p:pic>
      <p:pic>
        <p:nvPicPr>
          <p:cNvPr id="626" name="Google Shape;626;p68"/>
          <p:cNvPicPr preferRelativeResize="0"/>
          <p:nvPr/>
        </p:nvPicPr>
        <p:blipFill rotWithShape="1">
          <a:blip r:embed="rId4">
            <a:alphaModFix/>
          </a:blip>
          <a:srcRect b="0" l="0" r="0" t="0"/>
          <a:stretch/>
        </p:blipFill>
        <p:spPr>
          <a:xfrm>
            <a:off x="168275" y="2745571"/>
            <a:ext cx="2914650" cy="1638935"/>
          </a:xfrm>
          <a:prstGeom prst="rect">
            <a:avLst/>
          </a:prstGeom>
          <a:noFill/>
          <a:ln>
            <a:noFill/>
          </a:ln>
        </p:spPr>
      </p:pic>
      <p:pic>
        <p:nvPicPr>
          <p:cNvPr id="627" name="Google Shape;627;p68"/>
          <p:cNvPicPr preferRelativeResize="0"/>
          <p:nvPr/>
        </p:nvPicPr>
        <p:blipFill rotWithShape="1">
          <a:blip r:embed="rId5">
            <a:alphaModFix/>
          </a:blip>
          <a:srcRect b="0" l="0" r="0" t="0"/>
          <a:stretch/>
        </p:blipFill>
        <p:spPr>
          <a:xfrm>
            <a:off x="3677410" y="2745571"/>
            <a:ext cx="3107690" cy="2114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69"/>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task3 (Cont)</a:t>
            </a:r>
            <a:endParaRPr/>
          </a:p>
        </p:txBody>
      </p:sp>
      <p:sp>
        <p:nvSpPr>
          <p:cNvPr id="633" name="Google Shape;633;p69"/>
          <p:cNvSpPr txBox="1"/>
          <p:nvPr>
            <p:ph idx="1" type="body"/>
          </p:nvPr>
        </p:nvSpPr>
        <p:spPr>
          <a:xfrm>
            <a:off x="4296229" y="1781628"/>
            <a:ext cx="2659273" cy="2859315"/>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sz="1200">
                <a:latin typeface="Times New Roman"/>
                <a:ea typeface="Times New Roman"/>
                <a:cs typeface="Times New Roman"/>
                <a:sym typeface="Times New Roman"/>
              </a:rPr>
              <a:t>Tensor flow trains the system and error reduces as number of cycles increase</a:t>
            </a:r>
            <a:endParaRPr/>
          </a:p>
          <a:p>
            <a:pPr indent="0" lvl="0" marL="160020" rtl="0" algn="l">
              <a:lnSpc>
                <a:spcPct val="100000"/>
              </a:lnSpc>
              <a:spcBef>
                <a:spcPts val="750"/>
              </a:spcBef>
              <a:spcAft>
                <a:spcPts val="0"/>
              </a:spcAft>
              <a:buSzPts val="1080"/>
              <a:buNone/>
            </a:pPr>
            <a:r>
              <a:rPr lang="en-US"/>
              <a:t> </a:t>
            </a:r>
            <a:endParaRPr/>
          </a:p>
        </p:txBody>
      </p:sp>
      <p:pic>
        <p:nvPicPr>
          <p:cNvPr id="634" name="Google Shape;634;p69"/>
          <p:cNvPicPr preferRelativeResize="0"/>
          <p:nvPr/>
        </p:nvPicPr>
        <p:blipFill rotWithShape="1">
          <a:blip r:embed="rId3">
            <a:alphaModFix/>
          </a:blip>
          <a:srcRect b="3469" l="780" r="40856" t="326"/>
          <a:stretch/>
        </p:blipFill>
        <p:spPr>
          <a:xfrm>
            <a:off x="508001" y="1781628"/>
            <a:ext cx="3468914" cy="322008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70"/>
          <p:cNvSpPr txBox="1"/>
          <p:nvPr>
            <p:ph type="title"/>
          </p:nvPr>
        </p:nvSpPr>
        <p:spPr>
          <a:xfrm>
            <a:off x="508001" y="457200"/>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solidFill>
                  <a:srgbClr val="90C226"/>
                </a:solidFill>
                <a:latin typeface="Times New Roman"/>
                <a:ea typeface="Times New Roman"/>
                <a:cs typeface="Times New Roman"/>
                <a:sym typeface="Times New Roman"/>
              </a:rPr>
              <a:t>Implementation of task3 (Cont)</a:t>
            </a:r>
            <a:endParaRPr/>
          </a:p>
        </p:txBody>
      </p:sp>
      <p:sp>
        <p:nvSpPr>
          <p:cNvPr id="640" name="Google Shape;640;p70"/>
          <p:cNvSpPr txBox="1"/>
          <p:nvPr>
            <p:ph idx="1" type="body"/>
          </p:nvPr>
        </p:nvSpPr>
        <p:spPr>
          <a:xfrm>
            <a:off x="508001" y="1620442"/>
            <a:ext cx="6447501" cy="2910580"/>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sz="1200">
                <a:latin typeface="Times New Roman"/>
                <a:ea typeface="Times New Roman"/>
                <a:cs typeface="Times New Roman"/>
                <a:sym typeface="Times New Roman"/>
              </a:rPr>
              <a:t>After uploading the trained cnn into the raspberry pi, the training was tested by going into the object detection folder and running the code </a:t>
            </a:r>
            <a:endParaRPr sz="1200"/>
          </a:p>
        </p:txBody>
      </p:sp>
      <p:pic>
        <p:nvPicPr>
          <p:cNvPr id="641" name="Google Shape;641;p70"/>
          <p:cNvPicPr preferRelativeResize="0"/>
          <p:nvPr/>
        </p:nvPicPr>
        <p:blipFill rotWithShape="1">
          <a:blip r:embed="rId3">
            <a:alphaModFix/>
          </a:blip>
          <a:srcRect b="0" l="0" r="0" t="0"/>
          <a:stretch/>
        </p:blipFill>
        <p:spPr>
          <a:xfrm>
            <a:off x="1011036" y="2213638"/>
            <a:ext cx="4288328" cy="283692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71"/>
          <p:cNvSpPr txBox="1"/>
          <p:nvPr>
            <p:ph type="title"/>
          </p:nvPr>
        </p:nvSpPr>
        <p:spPr>
          <a:xfrm>
            <a:off x="508000" y="93518"/>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solidFill>
                  <a:srgbClr val="90C226"/>
                </a:solidFill>
                <a:latin typeface="Times New Roman"/>
                <a:ea typeface="Times New Roman"/>
                <a:cs typeface="Times New Roman"/>
                <a:sym typeface="Times New Roman"/>
              </a:rPr>
              <a:t>Implementation of task3 (Cont)</a:t>
            </a:r>
            <a:endParaRPr/>
          </a:p>
        </p:txBody>
      </p:sp>
      <p:sp>
        <p:nvSpPr>
          <p:cNvPr id="647" name="Google Shape;647;p71"/>
          <p:cNvSpPr txBox="1"/>
          <p:nvPr>
            <p:ph idx="1" type="body"/>
          </p:nvPr>
        </p:nvSpPr>
        <p:spPr>
          <a:xfrm>
            <a:off x="5277253" y="1346850"/>
            <a:ext cx="2206857" cy="2975837"/>
          </a:xfrm>
          <a:prstGeom prst="rect">
            <a:avLst/>
          </a:prstGeom>
          <a:noFill/>
          <a:ln>
            <a:noFill/>
          </a:ln>
        </p:spPr>
        <p:txBody>
          <a:bodyPr anchorCtr="0" anchor="t" bIns="45700" lIns="91425" spcFirstLastPara="1" rIns="91425" wrap="square" tIns="45700">
            <a:noAutofit/>
          </a:bodyPr>
          <a:lstStyle/>
          <a:p>
            <a:pPr indent="-297180" lvl="0" marL="457200" marR="0" rtl="0" algn="l">
              <a:lnSpc>
                <a:spcPct val="100000"/>
              </a:lnSpc>
              <a:spcBef>
                <a:spcPts val="750"/>
              </a:spcBef>
              <a:spcAft>
                <a:spcPts val="0"/>
              </a:spcAft>
              <a:buClr>
                <a:schemeClr val="accent1"/>
              </a:buClr>
              <a:buSzPts val="1080"/>
              <a:buFont typeface="Noto Sans Symbols"/>
              <a:buChar char="▶"/>
            </a:pPr>
            <a:r>
              <a:rPr lang="en-US" sz="1200">
                <a:latin typeface="Times New Roman"/>
                <a:ea typeface="Times New Roman"/>
                <a:cs typeface="Times New Roman"/>
                <a:sym typeface="Times New Roman"/>
              </a:rPr>
              <a:t>Accuracy of 94 % and 86 % respectively.</a:t>
            </a:r>
            <a:endParaRPr/>
          </a:p>
          <a:p>
            <a:pPr indent="-228600" lvl="0" marL="457200" marR="0" rtl="0" algn="l">
              <a:lnSpc>
                <a:spcPct val="100000"/>
              </a:lnSpc>
              <a:spcBef>
                <a:spcPts val="750"/>
              </a:spcBef>
              <a:spcAft>
                <a:spcPts val="0"/>
              </a:spcAft>
              <a:buClr>
                <a:schemeClr val="accent1"/>
              </a:buClr>
              <a:buSzPts val="1080"/>
              <a:buFont typeface="Noto Sans Symbols"/>
              <a:buNone/>
            </a:pPr>
            <a:r>
              <a:t/>
            </a:r>
            <a:endParaRPr/>
          </a:p>
        </p:txBody>
      </p:sp>
      <p:pic>
        <p:nvPicPr>
          <p:cNvPr descr="C:\Users\modupe\Desktop\senor design\IMG-6235.JPG" id="648" name="Google Shape;648;p71"/>
          <p:cNvPicPr preferRelativeResize="0"/>
          <p:nvPr/>
        </p:nvPicPr>
        <p:blipFill rotWithShape="1">
          <a:blip r:embed="rId3">
            <a:alphaModFix/>
          </a:blip>
          <a:srcRect b="12308" l="0" r="13491" t="16752"/>
          <a:stretch/>
        </p:blipFill>
        <p:spPr>
          <a:xfrm rot="5400000">
            <a:off x="-107367" y="1672427"/>
            <a:ext cx="3035174" cy="2384022"/>
          </a:xfrm>
          <a:prstGeom prst="rect">
            <a:avLst/>
          </a:prstGeom>
          <a:noFill/>
          <a:ln>
            <a:noFill/>
          </a:ln>
        </p:spPr>
      </p:pic>
      <p:pic>
        <p:nvPicPr>
          <p:cNvPr descr="C:\Users\modupe\Desktop\senor design\IMG-6244.JPG" id="649" name="Google Shape;649;p71"/>
          <p:cNvPicPr preferRelativeResize="0"/>
          <p:nvPr/>
        </p:nvPicPr>
        <p:blipFill rotWithShape="1">
          <a:blip r:embed="rId4">
            <a:alphaModFix/>
          </a:blip>
          <a:srcRect b="1196" l="8204" r="13205" t="10427"/>
          <a:stretch/>
        </p:blipFill>
        <p:spPr>
          <a:xfrm rot="5400000">
            <a:off x="2422155" y="1567826"/>
            <a:ext cx="3035174" cy="25932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Trebuchet MS"/>
              <a:buNone/>
            </a:pPr>
            <a:r>
              <a:rPr b="0" i="0" lang="en-US" sz="2700" u="none" cap="none" strike="noStrike">
                <a:solidFill>
                  <a:schemeClr val="accent1"/>
                </a:solidFill>
                <a:latin typeface="Times New Roman"/>
                <a:ea typeface="Times New Roman"/>
                <a:cs typeface="Times New Roman"/>
                <a:sym typeface="Times New Roman"/>
              </a:rPr>
              <a:t>Project Objective </a:t>
            </a:r>
            <a:endParaRPr>
              <a:latin typeface="Times New Roman"/>
              <a:ea typeface="Times New Roman"/>
              <a:cs typeface="Times New Roman"/>
              <a:sym typeface="Times New Roman"/>
            </a:endParaRPr>
          </a:p>
        </p:txBody>
      </p:sp>
      <p:sp>
        <p:nvSpPr>
          <p:cNvPr id="284" name="Google Shape;284;p36"/>
          <p:cNvSpPr txBox="1"/>
          <p:nvPr>
            <p:ph idx="1" type="body"/>
          </p:nvPr>
        </p:nvSpPr>
        <p:spPr>
          <a:xfrm>
            <a:off x="311700" y="1232451"/>
            <a:ext cx="6155361" cy="3336423"/>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The objective of this project is to design a Catamaran (dual hull) marine vessel, capable of detecting plastic bottles using machine learning and navigate toward them.</a:t>
            </a:r>
            <a:endParaRPr b="0" i="0" sz="1800" u="none" cap="none" strike="noStrike">
              <a:solidFill>
                <a:srgbClr val="3F3F3F"/>
              </a:solidFill>
              <a:latin typeface="Times New Roman"/>
              <a:ea typeface="Times New Roman"/>
              <a:cs typeface="Times New Roman"/>
              <a:sym typeface="Times New Roman"/>
            </a:endParaRPr>
          </a:p>
          <a:p>
            <a:pPr indent="-257175" lvl="0" marL="257175" marR="0" rtl="0" algn="l">
              <a:lnSpc>
                <a:spcPct val="100000"/>
              </a:lnSpc>
              <a:spcBef>
                <a:spcPts val="300"/>
              </a:spcBef>
              <a:spcAft>
                <a:spcPts val="0"/>
              </a:spcAft>
              <a:buClr>
                <a:schemeClr val="accent1"/>
              </a:buClr>
              <a:buSzPts val="1800"/>
              <a:buFont typeface="Noto Sans Symbols"/>
              <a:buNone/>
            </a:pPr>
            <a:r>
              <a:t/>
            </a:r>
            <a:endParaRPr b="0" i="0" sz="1350" u="none" cap="none" strike="noStrike">
              <a:solidFill>
                <a:srgbClr val="3F3F3F"/>
              </a:solidFill>
              <a:latin typeface="Trebuchet MS"/>
              <a:ea typeface="Trebuchet MS"/>
              <a:cs typeface="Trebuchet MS"/>
              <a:sym typeface="Trebuchet MS"/>
            </a:endParaRPr>
          </a:p>
          <a:p>
            <a:pPr indent="-257175" lvl="0" marL="257175" marR="0" rtl="0" algn="l">
              <a:lnSpc>
                <a:spcPct val="100000"/>
              </a:lnSpc>
              <a:spcBef>
                <a:spcPts val="0"/>
              </a:spcBef>
              <a:spcAft>
                <a:spcPts val="0"/>
              </a:spcAft>
              <a:buClr>
                <a:schemeClr val="accent1"/>
              </a:buClr>
              <a:buSzPts val="1800"/>
              <a:buFont typeface="Noto Sans Symbols"/>
              <a:buNone/>
            </a:pPr>
            <a:r>
              <a:t/>
            </a:r>
            <a:endParaRPr b="0" i="0" sz="135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72"/>
          <p:cNvSpPr txBox="1"/>
          <p:nvPr>
            <p:ph type="title"/>
          </p:nvPr>
        </p:nvSpPr>
        <p:spPr>
          <a:xfrm>
            <a:off x="508001" y="457200"/>
            <a:ext cx="6401563" cy="60157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a:latin typeface="Times New Roman"/>
                <a:ea typeface="Times New Roman"/>
                <a:cs typeface="Times New Roman"/>
                <a:sym typeface="Times New Roman"/>
              </a:rPr>
              <a:t>Implementation of task 4</a:t>
            </a:r>
            <a:endParaRPr>
              <a:latin typeface="Times New Roman"/>
              <a:ea typeface="Times New Roman"/>
              <a:cs typeface="Times New Roman"/>
              <a:sym typeface="Times New Roman"/>
            </a:endParaRPr>
          </a:p>
        </p:txBody>
      </p:sp>
      <p:pic>
        <p:nvPicPr>
          <p:cNvPr descr="Image result for pixhawk in white background" id="655" name="Google Shape;655;p72"/>
          <p:cNvPicPr preferRelativeResize="0"/>
          <p:nvPr>
            <p:ph idx="1" type="body"/>
          </p:nvPr>
        </p:nvPicPr>
        <p:blipFill rotWithShape="1">
          <a:blip r:embed="rId3">
            <a:alphaModFix/>
          </a:blip>
          <a:srcRect b="0" l="32870" r="34015" t="0"/>
          <a:stretch/>
        </p:blipFill>
        <p:spPr>
          <a:xfrm>
            <a:off x="1517139" y="1209282"/>
            <a:ext cx="1058821" cy="1295400"/>
          </a:xfrm>
          <a:prstGeom prst="rect">
            <a:avLst/>
          </a:prstGeom>
          <a:noFill/>
          <a:ln>
            <a:noFill/>
          </a:ln>
          <a:effectLst>
            <a:outerShdw blurRad="292100" rotWithShape="0" algn="tl" dir="2700000" dist="139700">
              <a:srgbClr val="333333">
                <a:alpha val="64705"/>
              </a:srgbClr>
            </a:outerShdw>
          </a:effectLst>
        </p:spPr>
      </p:pic>
      <p:sp>
        <p:nvSpPr>
          <p:cNvPr id="656" name="Google Shape;656;p72"/>
          <p:cNvSpPr txBox="1"/>
          <p:nvPr>
            <p:ph idx="2" type="body"/>
          </p:nvPr>
        </p:nvSpPr>
        <p:spPr>
          <a:xfrm>
            <a:off x="3830703" y="1593107"/>
            <a:ext cx="2468498" cy="2884066"/>
          </a:xfrm>
          <a:prstGeom prst="rect">
            <a:avLst/>
          </a:prstGeom>
          <a:noFill/>
          <a:ln>
            <a:noFill/>
          </a:ln>
        </p:spPr>
        <p:txBody>
          <a:bodyPr anchorCtr="0" anchor="t" bIns="45700" lIns="91425" spcFirstLastPara="1" rIns="91425" wrap="square" tIns="45700">
            <a:noAutofit/>
          </a:bodyPr>
          <a:lstStyle/>
          <a:p>
            <a:pPr indent="-297180" lvl="0" marL="457200" rtl="0" algn="l">
              <a:lnSpc>
                <a:spcPct val="100000"/>
              </a:lnSpc>
              <a:spcBef>
                <a:spcPts val="750"/>
              </a:spcBef>
              <a:spcAft>
                <a:spcPts val="0"/>
              </a:spcAft>
              <a:buSzPts val="1080"/>
              <a:buFont typeface="Courier New"/>
              <a:buChar char="o"/>
            </a:pPr>
            <a:r>
              <a:rPr lang="en-US" sz="1200"/>
              <a:t>Pixhawk is autopilot micro controller </a:t>
            </a:r>
            <a:endParaRPr/>
          </a:p>
          <a:p>
            <a:pPr indent="-297180" lvl="0" marL="457200" rtl="0" algn="l">
              <a:lnSpc>
                <a:spcPct val="100000"/>
              </a:lnSpc>
              <a:spcBef>
                <a:spcPts val="750"/>
              </a:spcBef>
              <a:spcAft>
                <a:spcPts val="0"/>
              </a:spcAft>
              <a:buSzPts val="1080"/>
              <a:buFont typeface="Courier New"/>
              <a:buChar char="o"/>
            </a:pPr>
            <a:r>
              <a:rPr lang="en-US" sz="1200"/>
              <a:t>It will be the primary navigation of the whole system </a:t>
            </a:r>
            <a:endParaRPr/>
          </a:p>
          <a:p>
            <a:pPr indent="-297180" lvl="0" marL="457200" rtl="0" algn="l">
              <a:lnSpc>
                <a:spcPct val="100000"/>
              </a:lnSpc>
              <a:spcBef>
                <a:spcPts val="750"/>
              </a:spcBef>
              <a:spcAft>
                <a:spcPts val="0"/>
              </a:spcAft>
              <a:buSzPts val="1080"/>
              <a:buFont typeface="Courier New"/>
              <a:buChar char="o"/>
            </a:pPr>
            <a:r>
              <a:rPr lang="en-US" sz="1200"/>
              <a:t>It will be programmed to move the boat along the specific paths acquired by setting wave points with the mission planner software</a:t>
            </a:r>
            <a:endParaRPr/>
          </a:p>
          <a:p>
            <a:pPr indent="-228600" lvl="0" marL="457200" rtl="0" algn="l">
              <a:lnSpc>
                <a:spcPct val="100000"/>
              </a:lnSpc>
              <a:spcBef>
                <a:spcPts val="750"/>
              </a:spcBef>
              <a:spcAft>
                <a:spcPts val="0"/>
              </a:spcAft>
              <a:buSzPts val="1080"/>
              <a:buFont typeface="Courier New"/>
              <a:buNone/>
            </a:pPr>
            <a:r>
              <a:t/>
            </a:r>
            <a:endParaRPr/>
          </a:p>
        </p:txBody>
      </p:sp>
      <p:pic>
        <p:nvPicPr>
          <p:cNvPr descr="Image result for mission planner over water" id="657" name="Google Shape;657;p72"/>
          <p:cNvPicPr preferRelativeResize="0"/>
          <p:nvPr/>
        </p:nvPicPr>
        <p:blipFill rotWithShape="1">
          <a:blip r:embed="rId4">
            <a:alphaModFix/>
          </a:blip>
          <a:srcRect b="0" l="0" r="0" t="0"/>
          <a:stretch/>
        </p:blipFill>
        <p:spPr>
          <a:xfrm>
            <a:off x="869368" y="2731895"/>
            <a:ext cx="2531363" cy="1536396"/>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Trebuchet MS"/>
              <a:buNone/>
            </a:pPr>
            <a:r>
              <a:rPr lang="en-US">
                <a:latin typeface="Times New Roman"/>
                <a:ea typeface="Times New Roman"/>
                <a:cs typeface="Times New Roman"/>
                <a:sym typeface="Times New Roman"/>
              </a:rPr>
              <a:t>Implementation of task 4(Cont)</a:t>
            </a:r>
            <a:endParaRPr>
              <a:latin typeface="Times New Roman"/>
              <a:ea typeface="Times New Roman"/>
              <a:cs typeface="Times New Roman"/>
              <a:sym typeface="Times New Roman"/>
            </a:endParaRPr>
          </a:p>
        </p:txBody>
      </p:sp>
      <p:sp>
        <p:nvSpPr>
          <p:cNvPr id="663" name="Google Shape;663;p73"/>
          <p:cNvSpPr/>
          <p:nvPr/>
        </p:nvSpPr>
        <p:spPr>
          <a:xfrm>
            <a:off x="1116574" y="1433760"/>
            <a:ext cx="1351619" cy="427809"/>
          </a:xfrm>
          <a:prstGeom prst="round1Rect">
            <a:avLst>
              <a:gd fmla="val 16667" name="adj"/>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Pixhawk</a:t>
            </a:r>
            <a:endParaRPr b="0" i="0" sz="1400" u="none" cap="none" strike="noStrike">
              <a:solidFill>
                <a:schemeClr val="lt1"/>
              </a:solidFill>
              <a:latin typeface="Arial"/>
              <a:ea typeface="Arial"/>
              <a:cs typeface="Arial"/>
              <a:sym typeface="Arial"/>
            </a:endParaRPr>
          </a:p>
        </p:txBody>
      </p:sp>
      <p:sp>
        <p:nvSpPr>
          <p:cNvPr id="664" name="Google Shape;664;p73"/>
          <p:cNvSpPr/>
          <p:nvPr/>
        </p:nvSpPr>
        <p:spPr>
          <a:xfrm>
            <a:off x="3433764" y="1532585"/>
            <a:ext cx="1435450" cy="492555"/>
          </a:xfrm>
          <a:prstGeom prst="roundRect">
            <a:avLst>
              <a:gd fmla="val 16667" name="adj"/>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ESC</a:t>
            </a:r>
            <a:endParaRPr b="0" i="0" sz="1400" u="none" cap="none" strike="noStrike">
              <a:solidFill>
                <a:schemeClr val="lt1"/>
              </a:solidFill>
              <a:latin typeface="Arial"/>
              <a:ea typeface="Arial"/>
              <a:cs typeface="Arial"/>
              <a:sym typeface="Arial"/>
            </a:endParaRPr>
          </a:p>
        </p:txBody>
      </p:sp>
      <p:sp>
        <p:nvSpPr>
          <p:cNvPr id="665" name="Google Shape;665;p73"/>
          <p:cNvSpPr/>
          <p:nvPr/>
        </p:nvSpPr>
        <p:spPr>
          <a:xfrm>
            <a:off x="5554132" y="1532585"/>
            <a:ext cx="1456808" cy="492555"/>
          </a:xfrm>
          <a:prstGeom prst="flowChartMagneticDrum">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6" name="Google Shape;666;p73"/>
          <p:cNvSpPr/>
          <p:nvPr/>
        </p:nvSpPr>
        <p:spPr>
          <a:xfrm>
            <a:off x="3433764" y="2558070"/>
            <a:ext cx="1483699" cy="521629"/>
          </a:xfrm>
          <a:prstGeom prst="roundRect">
            <a:avLst>
              <a:gd fmla="val 16667" name="adj"/>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Servo</a:t>
            </a:r>
            <a:endParaRPr b="0" i="0" sz="1400" u="none" cap="none" strike="noStrike">
              <a:solidFill>
                <a:schemeClr val="lt1"/>
              </a:solidFill>
              <a:latin typeface="Arial"/>
              <a:ea typeface="Arial"/>
              <a:cs typeface="Arial"/>
              <a:sym typeface="Arial"/>
            </a:endParaRPr>
          </a:p>
        </p:txBody>
      </p:sp>
      <p:sp>
        <p:nvSpPr>
          <p:cNvPr id="667" name="Google Shape;667;p73"/>
          <p:cNvSpPr txBox="1"/>
          <p:nvPr/>
        </p:nvSpPr>
        <p:spPr>
          <a:xfrm>
            <a:off x="5791019" y="1611702"/>
            <a:ext cx="1027289"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motor</a:t>
            </a:r>
            <a:endParaRPr b="0" i="0" sz="1400" u="none" cap="none" strike="noStrike">
              <a:solidFill>
                <a:schemeClr val="lt1"/>
              </a:solidFill>
              <a:latin typeface="Arial"/>
              <a:ea typeface="Arial"/>
              <a:cs typeface="Arial"/>
              <a:sym typeface="Arial"/>
            </a:endParaRPr>
          </a:p>
        </p:txBody>
      </p:sp>
      <p:sp>
        <p:nvSpPr>
          <p:cNvPr id="668" name="Google Shape;668;p73"/>
          <p:cNvSpPr/>
          <p:nvPr/>
        </p:nvSpPr>
        <p:spPr>
          <a:xfrm>
            <a:off x="390944" y="1808681"/>
            <a:ext cx="409652" cy="813113"/>
          </a:xfrm>
          <a:prstGeom prst="rect">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69" name="Google Shape;669;p73"/>
          <p:cNvSpPr txBox="1"/>
          <p:nvPr/>
        </p:nvSpPr>
        <p:spPr>
          <a:xfrm rot="-5400000">
            <a:off x="218321" y="1975390"/>
            <a:ext cx="700833" cy="30777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Rc</a:t>
            </a:r>
            <a:endParaRPr b="0" i="0" sz="1400" u="none" cap="none" strike="noStrike">
              <a:solidFill>
                <a:schemeClr val="lt1"/>
              </a:solidFill>
              <a:latin typeface="Arial"/>
              <a:ea typeface="Arial"/>
              <a:cs typeface="Arial"/>
              <a:sym typeface="Arial"/>
            </a:endParaRPr>
          </a:p>
        </p:txBody>
      </p:sp>
      <p:sp>
        <p:nvSpPr>
          <p:cNvPr id="670" name="Google Shape;670;p73"/>
          <p:cNvSpPr/>
          <p:nvPr/>
        </p:nvSpPr>
        <p:spPr>
          <a:xfrm>
            <a:off x="1116575" y="2473781"/>
            <a:ext cx="1351619" cy="427809"/>
          </a:xfrm>
          <a:prstGeom prst="round1Rect">
            <a:avLst>
              <a:gd fmla="val 16667" name="adj"/>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Raspberry pi3</a:t>
            </a:r>
            <a:endParaRPr b="0" i="0" sz="1400" u="none" cap="none" strike="noStrike">
              <a:solidFill>
                <a:schemeClr val="lt1"/>
              </a:solidFill>
              <a:latin typeface="Arial"/>
              <a:ea typeface="Arial"/>
              <a:cs typeface="Arial"/>
              <a:sym typeface="Arial"/>
            </a:endParaRPr>
          </a:p>
        </p:txBody>
      </p:sp>
      <p:cxnSp>
        <p:nvCxnSpPr>
          <p:cNvPr id="671" name="Google Shape;671;p73"/>
          <p:cNvCxnSpPr>
            <a:stCxn id="663" idx="3"/>
            <a:endCxn id="664" idx="1"/>
          </p:cNvCxnSpPr>
          <p:nvPr/>
        </p:nvCxnSpPr>
        <p:spPr>
          <a:xfrm>
            <a:off x="2468193" y="1647664"/>
            <a:ext cx="965700" cy="131100"/>
          </a:xfrm>
          <a:prstGeom prst="bentConnector3">
            <a:avLst>
              <a:gd fmla="val 50000" name="adj1"/>
            </a:avLst>
          </a:prstGeom>
          <a:noFill/>
          <a:ln cap="flat" cmpd="sng" w="9525">
            <a:solidFill>
              <a:srgbClr val="8DC021"/>
            </a:solidFill>
            <a:prstDash val="solid"/>
            <a:round/>
            <a:headEnd len="sm" w="sm" type="none"/>
            <a:tailEnd len="med" w="med" type="triangle"/>
          </a:ln>
        </p:spPr>
      </p:cxnSp>
      <p:cxnSp>
        <p:nvCxnSpPr>
          <p:cNvPr id="672" name="Google Shape;672;p73"/>
          <p:cNvCxnSpPr>
            <a:stCxn id="664" idx="3"/>
            <a:endCxn id="665" idx="1"/>
          </p:cNvCxnSpPr>
          <p:nvPr/>
        </p:nvCxnSpPr>
        <p:spPr>
          <a:xfrm>
            <a:off x="4869214" y="1778862"/>
            <a:ext cx="684900" cy="0"/>
          </a:xfrm>
          <a:prstGeom prst="straightConnector1">
            <a:avLst/>
          </a:prstGeom>
          <a:noFill/>
          <a:ln cap="flat" cmpd="sng" w="9525">
            <a:solidFill>
              <a:srgbClr val="8DC021"/>
            </a:solidFill>
            <a:prstDash val="solid"/>
            <a:round/>
            <a:headEnd len="sm" w="sm" type="none"/>
            <a:tailEnd len="med" w="med" type="triangle"/>
          </a:ln>
        </p:spPr>
      </p:cxnSp>
      <p:sp>
        <p:nvSpPr>
          <p:cNvPr id="673" name="Google Shape;673;p73"/>
          <p:cNvSpPr/>
          <p:nvPr/>
        </p:nvSpPr>
        <p:spPr>
          <a:xfrm>
            <a:off x="1296653" y="3731229"/>
            <a:ext cx="991460" cy="577901"/>
          </a:xfrm>
          <a:prstGeom prst="ellipse">
            <a:avLst/>
          </a:prstGeom>
          <a:solidFill>
            <a:schemeClr val="accent1"/>
          </a:solidFill>
          <a:ln cap="flat" cmpd="sng" w="25400">
            <a:solidFill>
              <a:srgbClr val="698D1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100" u="none" cap="none" strike="noStrike">
                <a:solidFill>
                  <a:schemeClr val="lt1"/>
                </a:solidFill>
                <a:latin typeface="Arial"/>
                <a:ea typeface="Arial"/>
                <a:cs typeface="Arial"/>
                <a:sym typeface="Arial"/>
              </a:rPr>
              <a:t>Camera</a:t>
            </a:r>
            <a:endParaRPr b="0" i="0" sz="1100" u="none" cap="none" strike="noStrike">
              <a:solidFill>
                <a:schemeClr val="lt1"/>
              </a:solidFill>
              <a:latin typeface="Arial"/>
              <a:ea typeface="Arial"/>
              <a:cs typeface="Arial"/>
              <a:sym typeface="Arial"/>
            </a:endParaRPr>
          </a:p>
        </p:txBody>
      </p:sp>
      <p:cxnSp>
        <p:nvCxnSpPr>
          <p:cNvPr id="674" name="Google Shape;674;p73"/>
          <p:cNvCxnSpPr/>
          <p:nvPr/>
        </p:nvCxnSpPr>
        <p:spPr>
          <a:xfrm flipH="1" rot="10800000">
            <a:off x="554066" y="1647581"/>
            <a:ext cx="529800" cy="140700"/>
          </a:xfrm>
          <a:prstGeom prst="bentConnector3">
            <a:avLst>
              <a:gd fmla="val 7192" name="adj1"/>
            </a:avLst>
          </a:prstGeom>
          <a:noFill/>
          <a:ln cap="flat" cmpd="sng" w="9525">
            <a:solidFill>
              <a:srgbClr val="8DC021"/>
            </a:solidFill>
            <a:prstDash val="solid"/>
            <a:round/>
            <a:headEnd len="sm" w="sm" type="none"/>
            <a:tailEnd len="med" w="med" type="triangle"/>
          </a:ln>
        </p:spPr>
      </p:cxnSp>
      <p:cxnSp>
        <p:nvCxnSpPr>
          <p:cNvPr id="675" name="Google Shape;675;p73"/>
          <p:cNvCxnSpPr>
            <a:stCxn id="673" idx="0"/>
            <a:endCxn id="670" idx="2"/>
          </p:cNvCxnSpPr>
          <p:nvPr/>
        </p:nvCxnSpPr>
        <p:spPr>
          <a:xfrm rot="10800000">
            <a:off x="1792383" y="2901729"/>
            <a:ext cx="0" cy="829500"/>
          </a:xfrm>
          <a:prstGeom prst="straightConnector1">
            <a:avLst/>
          </a:prstGeom>
          <a:noFill/>
          <a:ln cap="flat" cmpd="sng" w="9525">
            <a:solidFill>
              <a:srgbClr val="8DC021"/>
            </a:solidFill>
            <a:prstDash val="solid"/>
            <a:round/>
            <a:headEnd len="sm" w="sm" type="none"/>
            <a:tailEnd len="med" w="med" type="triangle"/>
          </a:ln>
        </p:spPr>
      </p:cxnSp>
      <p:cxnSp>
        <p:nvCxnSpPr>
          <p:cNvPr id="676" name="Google Shape;676;p73"/>
          <p:cNvCxnSpPr>
            <a:stCxn id="670" idx="0"/>
            <a:endCxn id="663" idx="2"/>
          </p:cNvCxnSpPr>
          <p:nvPr/>
        </p:nvCxnSpPr>
        <p:spPr>
          <a:xfrm rot="10800000">
            <a:off x="1792385" y="1861481"/>
            <a:ext cx="0" cy="612300"/>
          </a:xfrm>
          <a:prstGeom prst="straightConnector1">
            <a:avLst/>
          </a:prstGeom>
          <a:noFill/>
          <a:ln cap="flat" cmpd="sng" w="9525">
            <a:solidFill>
              <a:srgbClr val="8DC021"/>
            </a:solidFill>
            <a:prstDash val="solid"/>
            <a:round/>
            <a:headEnd len="sm" w="sm" type="none"/>
            <a:tailEnd len="med" w="med" type="triangle"/>
          </a:ln>
        </p:spPr>
      </p:cxnSp>
      <p:cxnSp>
        <p:nvCxnSpPr>
          <p:cNvPr id="677" name="Google Shape;677;p73"/>
          <p:cNvCxnSpPr/>
          <p:nvPr/>
        </p:nvCxnSpPr>
        <p:spPr>
          <a:xfrm>
            <a:off x="2424342" y="1838467"/>
            <a:ext cx="1356900" cy="899400"/>
          </a:xfrm>
          <a:prstGeom prst="bentConnector3">
            <a:avLst>
              <a:gd fmla="val 50000" name="adj1"/>
            </a:avLst>
          </a:prstGeom>
          <a:noFill/>
          <a:ln cap="flat" cmpd="sng" w="9525">
            <a:solidFill>
              <a:srgbClr val="8DC021"/>
            </a:solidFill>
            <a:prstDash val="solid"/>
            <a:round/>
            <a:headEnd len="sm" w="sm" type="none"/>
            <a:tailEnd len="med" w="med" type="triangle"/>
          </a:ln>
        </p:spPr>
      </p:cxnSp>
      <p:sp>
        <p:nvSpPr>
          <p:cNvPr id="678" name="Google Shape;678;p73"/>
          <p:cNvSpPr txBox="1"/>
          <p:nvPr/>
        </p:nvSpPr>
        <p:spPr>
          <a:xfrm>
            <a:off x="2468193" y="3351815"/>
            <a:ext cx="3148836" cy="1177245"/>
          </a:xfrm>
          <a:prstGeom prst="rect">
            <a:avLst/>
          </a:prstGeom>
          <a:noFill/>
          <a:ln>
            <a:noFill/>
          </a:ln>
        </p:spPr>
        <p:txBody>
          <a:bodyPr anchorCtr="0" anchor="t"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200"/>
              <a:buFont typeface="Courier New"/>
              <a:buChar char="o"/>
            </a:pPr>
            <a:r>
              <a:rPr b="0" i="0" lang="en-US" sz="1200" u="none" cap="none" strike="noStrike">
                <a:solidFill>
                  <a:srgbClr val="000000"/>
                </a:solidFill>
                <a:latin typeface="Times New Roman"/>
                <a:ea typeface="Times New Roman"/>
                <a:cs typeface="Times New Roman"/>
                <a:sym typeface="Times New Roman"/>
              </a:rPr>
              <a:t>Pixhawk primary controls the vessel</a:t>
            </a:r>
            <a:endParaRPr/>
          </a:p>
          <a:p>
            <a:pPr indent="-285750" lvl="0" marL="285750" marR="0" rtl="0" algn="l">
              <a:lnSpc>
                <a:spcPct val="100000"/>
              </a:lnSpc>
              <a:spcBef>
                <a:spcPts val="0"/>
              </a:spcBef>
              <a:spcAft>
                <a:spcPts val="0"/>
              </a:spcAft>
              <a:buClr>
                <a:srgbClr val="000000"/>
              </a:buClr>
              <a:buSzPts val="1200"/>
              <a:buFont typeface="Courier New"/>
              <a:buChar char="o"/>
            </a:pPr>
            <a:r>
              <a:rPr b="0" i="0" lang="en-US" sz="1200" u="none" cap="none" strike="noStrike">
                <a:solidFill>
                  <a:srgbClr val="000000"/>
                </a:solidFill>
                <a:latin typeface="Times New Roman"/>
                <a:ea typeface="Times New Roman"/>
                <a:cs typeface="Times New Roman"/>
                <a:sym typeface="Times New Roman"/>
              </a:rPr>
              <a:t>An Rc is utilized for manual control</a:t>
            </a:r>
            <a:endParaRPr/>
          </a:p>
          <a:p>
            <a:pPr indent="-285750" lvl="0" marL="285750" marR="0" rtl="0" algn="l">
              <a:lnSpc>
                <a:spcPct val="100000"/>
              </a:lnSpc>
              <a:spcBef>
                <a:spcPts val="0"/>
              </a:spcBef>
              <a:spcAft>
                <a:spcPts val="0"/>
              </a:spcAft>
              <a:buClr>
                <a:srgbClr val="000000"/>
              </a:buClr>
              <a:buSzPts val="1200"/>
              <a:buFont typeface="Courier New"/>
              <a:buChar char="o"/>
            </a:pPr>
            <a:r>
              <a:rPr b="0" i="0" lang="en-US" sz="1200" u="none" cap="none" strike="noStrike">
                <a:solidFill>
                  <a:srgbClr val="000000"/>
                </a:solidFill>
                <a:latin typeface="Times New Roman"/>
                <a:ea typeface="Times New Roman"/>
                <a:cs typeface="Times New Roman"/>
                <a:sym typeface="Times New Roman"/>
              </a:rPr>
              <a:t>Raspberry pi is able to communicate with the pixhawk using the MAV link protocol over a serial port connection</a:t>
            </a:r>
            <a:endParaRPr/>
          </a:p>
          <a:p>
            <a:pPr indent="-219075" lvl="0" marL="285750" marR="0" rtl="0" algn="l">
              <a:lnSpc>
                <a:spcPct val="100000"/>
              </a:lnSpc>
              <a:spcBef>
                <a:spcPts val="0"/>
              </a:spcBef>
              <a:spcAft>
                <a:spcPts val="0"/>
              </a:spcAft>
              <a:buClr>
                <a:srgbClr val="000000"/>
              </a:buClr>
              <a:buSzPts val="1050"/>
              <a:buFont typeface="Courier New"/>
              <a:buNone/>
            </a:pPr>
            <a:r>
              <a:t/>
            </a:r>
            <a:endParaRPr b="0" i="0" sz="105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7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Trebuchet MS"/>
              <a:buNone/>
            </a:pPr>
            <a:r>
              <a:rPr lang="en-US">
                <a:latin typeface="Times New Roman"/>
                <a:ea typeface="Times New Roman"/>
                <a:cs typeface="Times New Roman"/>
                <a:sym typeface="Times New Roman"/>
              </a:rPr>
              <a:t>Future Plans</a:t>
            </a:r>
            <a:endParaRPr>
              <a:latin typeface="Times New Roman"/>
              <a:ea typeface="Times New Roman"/>
              <a:cs typeface="Times New Roman"/>
              <a:sym typeface="Times New Roman"/>
            </a:endParaRPr>
          </a:p>
        </p:txBody>
      </p:sp>
      <p:sp>
        <p:nvSpPr>
          <p:cNvPr id="684" name="Google Shape;684;p74"/>
          <p:cNvSpPr txBox="1"/>
          <p:nvPr>
            <p:ph idx="1" type="body"/>
          </p:nvPr>
        </p:nvSpPr>
        <p:spPr>
          <a:xfrm>
            <a:off x="311700" y="1152475"/>
            <a:ext cx="7464894" cy="1255165"/>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SzPts val="1800"/>
              <a:buChar char="-"/>
            </a:pPr>
            <a:r>
              <a:rPr lang="en-US">
                <a:latin typeface="Times New Roman"/>
                <a:ea typeface="Times New Roman"/>
                <a:cs typeface="Times New Roman"/>
                <a:sym typeface="Times New Roman"/>
              </a:rPr>
              <a:t>Implementing a more secure collection chamber</a:t>
            </a:r>
            <a:endParaRPr>
              <a:latin typeface="Times New Roman"/>
              <a:ea typeface="Times New Roman"/>
              <a:cs typeface="Times New Roman"/>
              <a:sym typeface="Times New Roman"/>
            </a:endParaRPr>
          </a:p>
          <a:p>
            <a:pPr indent="-342900" lvl="0" marL="457200" marR="0" rtl="0" algn="l">
              <a:lnSpc>
                <a:spcPct val="100000"/>
              </a:lnSpc>
              <a:spcBef>
                <a:spcPts val="0"/>
              </a:spcBef>
              <a:spcAft>
                <a:spcPts val="0"/>
              </a:spcAft>
              <a:buSzPts val="1800"/>
              <a:buFont typeface="Times New Roman"/>
              <a:buChar char="-"/>
            </a:pPr>
            <a:r>
              <a:rPr lang="en-US">
                <a:latin typeface="Times New Roman"/>
                <a:ea typeface="Times New Roman"/>
                <a:cs typeface="Times New Roman"/>
                <a:sym typeface="Times New Roman"/>
              </a:rPr>
              <a:t>Implementing a lighter collection chamber to further lower the overall weight.</a:t>
            </a:r>
            <a:endParaRPr>
              <a:latin typeface="Times New Roman"/>
              <a:ea typeface="Times New Roman"/>
              <a:cs typeface="Times New Roman"/>
              <a:sym typeface="Times New Roman"/>
            </a:endParaRPr>
          </a:p>
          <a:p>
            <a:pPr indent="-228600" lvl="0" marL="457200" marR="0" rtl="0" algn="l">
              <a:lnSpc>
                <a:spcPct val="100000"/>
              </a:lnSpc>
              <a:spcBef>
                <a:spcPts val="0"/>
              </a:spcBef>
              <a:spcAft>
                <a:spcPts val="0"/>
              </a:spcAft>
              <a:buClr>
                <a:schemeClr val="accent1"/>
              </a:buClr>
              <a:buSzPts val="1800"/>
              <a:buFont typeface="Noto Sans Symbols"/>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75"/>
          <p:cNvSpPr txBox="1"/>
          <p:nvPr>
            <p:ph type="ctrTitle"/>
          </p:nvPr>
        </p:nvSpPr>
        <p:spPr>
          <a:xfrm>
            <a:off x="2831252" y="1746585"/>
            <a:ext cx="3108249" cy="83095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accent1"/>
              </a:buClr>
              <a:buSzPts val="4050"/>
              <a:buFont typeface="Trebuchet MS"/>
              <a:buNone/>
            </a:pPr>
            <a:r>
              <a:rPr b="1" lang="en-US" sz="4800">
                <a:solidFill>
                  <a:srgbClr val="3F7818"/>
                </a:solidFill>
                <a:latin typeface="Times New Roman"/>
                <a:ea typeface="Times New Roman"/>
                <a:cs typeface="Times New Roman"/>
                <a:sym typeface="Times New Roman"/>
              </a:rPr>
              <a:t>Questions?</a:t>
            </a:r>
            <a:endParaRPr b="1" sz="4800">
              <a:solidFill>
                <a:srgbClr val="3F7818"/>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Trebuchet MS"/>
              <a:buNone/>
            </a:pPr>
            <a:r>
              <a:rPr b="0" i="0" lang="en-US" sz="2700" u="none" cap="none" strike="noStrike">
                <a:solidFill>
                  <a:schemeClr val="accent1"/>
                </a:solidFill>
                <a:latin typeface="Times New Roman"/>
                <a:ea typeface="Times New Roman"/>
                <a:cs typeface="Times New Roman"/>
                <a:sym typeface="Times New Roman"/>
              </a:rPr>
              <a:t>Design Requirements </a:t>
            </a:r>
            <a:endParaRPr>
              <a:latin typeface="Times New Roman"/>
              <a:ea typeface="Times New Roman"/>
              <a:cs typeface="Times New Roman"/>
              <a:sym typeface="Times New Roman"/>
            </a:endParaRPr>
          </a:p>
        </p:txBody>
      </p:sp>
      <p:sp>
        <p:nvSpPr>
          <p:cNvPr id="290" name="Google Shape;290;p37"/>
          <p:cNvSpPr txBox="1"/>
          <p:nvPr>
            <p:ph idx="1" type="body"/>
          </p:nvPr>
        </p:nvSpPr>
        <p:spPr>
          <a:xfrm>
            <a:off x="311700" y="1205653"/>
            <a:ext cx="5513367" cy="3863622"/>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US" sz="1800">
                <a:latin typeface="Times New Roman"/>
                <a:ea typeface="Times New Roman"/>
                <a:cs typeface="Times New Roman"/>
                <a:sym typeface="Times New Roman"/>
              </a:rPr>
              <a:t>The main frame of the vehicle should be able to support up to 60 lbs. of total load, including the Payload up to 20 lbs. and 25 lbs. of vehicle itself.</a:t>
            </a:r>
            <a:endParaRPr/>
          </a:p>
          <a:p>
            <a:pPr indent="0" lvl="0" marL="11430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Char char="●"/>
            </a:pPr>
            <a:r>
              <a:rPr lang="en-US" sz="1800">
                <a:latin typeface="Times New Roman"/>
                <a:ea typeface="Times New Roman"/>
                <a:cs typeface="Times New Roman"/>
                <a:sym typeface="Times New Roman"/>
              </a:rPr>
              <a:t>The motors should drive the vehicle with the velocity of 5 miles per hour. </a:t>
            </a:r>
            <a:endParaRPr sz="1800">
              <a:latin typeface="Times New Roman"/>
              <a:ea typeface="Times New Roman"/>
              <a:cs typeface="Times New Roman"/>
              <a:sym typeface="Times New Roman"/>
            </a:endParaRPr>
          </a:p>
          <a:p>
            <a:pPr indent="0" lvl="0" marL="11430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Char char="●"/>
            </a:pPr>
            <a:r>
              <a:rPr lang="en-US" sz="1800">
                <a:latin typeface="Times New Roman"/>
                <a:ea typeface="Times New Roman"/>
                <a:cs typeface="Times New Roman"/>
                <a:sym typeface="Times New Roman"/>
              </a:rPr>
              <a:t>Recognize floating plastic bottles using machine learning.</a:t>
            </a:r>
            <a:endParaRPr/>
          </a:p>
          <a:p>
            <a:pPr indent="0" lvl="0" marL="11430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Char char="●"/>
            </a:pPr>
            <a:r>
              <a:rPr lang="en-US" sz="1800">
                <a:latin typeface="Times New Roman"/>
                <a:ea typeface="Times New Roman"/>
                <a:cs typeface="Times New Roman"/>
                <a:sym typeface="Times New Roman"/>
              </a:rPr>
              <a:t>Should recognize the target (Volume 500 ml, height 23.50 cm, diameter 6.58 cm, max weight .54 kg and function intelligently.</a:t>
            </a:r>
            <a:endParaRPr/>
          </a:p>
          <a:p>
            <a:pPr indent="-114300" lvl="0" marL="114300" marR="0" rtl="0" algn="l">
              <a:lnSpc>
                <a:spcPct val="100000"/>
              </a:lnSpc>
              <a:spcBef>
                <a:spcPts val="0"/>
              </a:spcBef>
              <a:spcAft>
                <a:spcPts val="0"/>
              </a:spcAft>
              <a:buClr>
                <a:schemeClr val="accent1"/>
              </a:buClr>
              <a:buSzPts val="1800"/>
              <a:buFont typeface="Noto Sans Symbols"/>
              <a:buNone/>
            </a:pPr>
            <a:r>
              <a:rPr b="0" i="0" lang="en-US" sz="1350" u="none" cap="none" strike="noStrike">
                <a:solidFill>
                  <a:srgbClr val="3F3F3F"/>
                </a:solidFill>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Trebuchet MS"/>
              <a:buNone/>
            </a:pPr>
            <a:r>
              <a:rPr b="0" i="0" lang="en-US" sz="2700" u="none" cap="none" strike="noStrike">
                <a:solidFill>
                  <a:schemeClr val="accent1"/>
                </a:solidFill>
                <a:latin typeface="Times New Roman"/>
                <a:ea typeface="Times New Roman"/>
                <a:cs typeface="Times New Roman"/>
                <a:sym typeface="Times New Roman"/>
              </a:rPr>
              <a:t>Design Constraints </a:t>
            </a:r>
            <a:endParaRPr>
              <a:latin typeface="Times New Roman"/>
              <a:ea typeface="Times New Roman"/>
              <a:cs typeface="Times New Roman"/>
              <a:sym typeface="Times New Roman"/>
            </a:endParaRPr>
          </a:p>
        </p:txBody>
      </p:sp>
      <p:sp>
        <p:nvSpPr>
          <p:cNvPr id="296" name="Google Shape;296;p38"/>
          <p:cNvSpPr txBox="1"/>
          <p:nvPr>
            <p:ph idx="1" type="body"/>
          </p:nvPr>
        </p:nvSpPr>
        <p:spPr>
          <a:xfrm>
            <a:off x="311700" y="1174041"/>
            <a:ext cx="8520600" cy="38907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SzPts val="1800"/>
              <a:buNone/>
            </a:pPr>
            <a:r>
              <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Char char="●"/>
            </a:pPr>
            <a:r>
              <a:rPr lang="en-US" sz="1800">
                <a:latin typeface="Times New Roman"/>
                <a:ea typeface="Times New Roman"/>
                <a:cs typeface="Times New Roman"/>
                <a:sym typeface="Times New Roman"/>
              </a:rPr>
              <a:t>Budget</a:t>
            </a:r>
            <a:endParaRPr/>
          </a:p>
          <a:p>
            <a:pPr indent="-342900" lvl="0" marL="457200" rtl="0" algn="l">
              <a:lnSpc>
                <a:spcPct val="100000"/>
              </a:lnSpc>
              <a:spcBef>
                <a:spcPts val="0"/>
              </a:spcBef>
              <a:spcAft>
                <a:spcPts val="0"/>
              </a:spcAft>
              <a:buSzPts val="1800"/>
              <a:buChar char="●"/>
            </a:pPr>
            <a:r>
              <a:rPr lang="en-US" sz="1800">
                <a:latin typeface="Times New Roman"/>
                <a:ea typeface="Times New Roman"/>
                <a:cs typeface="Times New Roman"/>
                <a:sym typeface="Times New Roman"/>
              </a:rPr>
              <a:t>Weather conditions.</a:t>
            </a:r>
            <a:endParaRPr sz="1800">
              <a:latin typeface="Times New Roman"/>
              <a:ea typeface="Times New Roman"/>
              <a:cs typeface="Times New Roman"/>
              <a:sym typeface="Times New Roman"/>
            </a:endParaRPr>
          </a:p>
          <a:p>
            <a:pPr indent="-342900" lvl="0" marL="457200" rtl="0" algn="l">
              <a:lnSpc>
                <a:spcPct val="100000"/>
              </a:lnSpc>
              <a:spcBef>
                <a:spcPts val="0"/>
              </a:spcBef>
              <a:spcAft>
                <a:spcPts val="0"/>
              </a:spcAft>
              <a:buSzPts val="1800"/>
              <a:buChar char="●"/>
            </a:pPr>
            <a:r>
              <a:rPr lang="en-US" sz="1800">
                <a:latin typeface="Times New Roman"/>
                <a:ea typeface="Times New Roman"/>
                <a:cs typeface="Times New Roman"/>
                <a:sym typeface="Times New Roman"/>
              </a:rPr>
              <a:t>Limited Resources.</a:t>
            </a:r>
            <a:endParaRPr/>
          </a:p>
          <a:p>
            <a:pPr indent="-228600" lvl="0" marL="457200" rtl="0" algn="l">
              <a:lnSpc>
                <a:spcPct val="100000"/>
              </a:lnSpc>
              <a:spcBef>
                <a:spcPts val="0"/>
              </a:spcBef>
              <a:spcAft>
                <a:spcPts val="0"/>
              </a:spcAft>
              <a:buSzPts val="1800"/>
              <a:buNone/>
            </a:pPr>
            <a:r>
              <a:t/>
            </a:r>
            <a:endParaRPr sz="1800"/>
          </a:p>
          <a:p>
            <a:pPr indent="0" lvl="0" marL="114300" rtl="0" algn="l">
              <a:lnSpc>
                <a:spcPct val="100000"/>
              </a:lnSpc>
              <a:spcBef>
                <a:spcPts val="0"/>
              </a:spcBef>
              <a:spcAft>
                <a:spcPts val="0"/>
              </a:spcAft>
              <a:buSzPts val="1800"/>
              <a:buNone/>
            </a:pPr>
            <a:r>
              <a:t/>
            </a:r>
            <a:endParaRPr sz="1800"/>
          </a:p>
          <a:p>
            <a:pPr indent="-114300" lvl="0" marL="114300" marR="0" rtl="0" algn="l">
              <a:lnSpc>
                <a:spcPct val="100000"/>
              </a:lnSpc>
              <a:spcBef>
                <a:spcPts val="0"/>
              </a:spcBef>
              <a:spcAft>
                <a:spcPts val="0"/>
              </a:spcAft>
              <a:buClr>
                <a:schemeClr val="accent1"/>
              </a:buClr>
              <a:buSzPts val="1800"/>
              <a:buFont typeface="Noto Sans Symbols"/>
              <a:buNone/>
            </a:pPr>
            <a:r>
              <a:t/>
            </a:r>
            <a:endParaRPr b="0" i="0" sz="1350" u="none" cap="none" strike="noStrike">
              <a:solidFill>
                <a:srgbClr val="3F3F3F"/>
              </a:solidFill>
              <a:latin typeface="Trebuchet MS"/>
              <a:ea typeface="Trebuchet MS"/>
              <a:cs typeface="Trebuchet MS"/>
              <a:sym typeface="Trebuchet MS"/>
            </a:endParaRPr>
          </a:p>
          <a:p>
            <a:pPr indent="-257175" lvl="0" marL="257175" marR="0" rtl="0" algn="l">
              <a:lnSpc>
                <a:spcPct val="100000"/>
              </a:lnSpc>
              <a:spcBef>
                <a:spcPts val="0"/>
              </a:spcBef>
              <a:spcAft>
                <a:spcPts val="0"/>
              </a:spcAft>
              <a:buClr>
                <a:schemeClr val="accent1"/>
              </a:buClr>
              <a:buSzPts val="1800"/>
              <a:buFont typeface="Noto Sans Symbols"/>
              <a:buNone/>
            </a:pPr>
            <a:r>
              <a:t/>
            </a:r>
            <a:endParaRPr b="0" i="0" sz="1350" u="none" cap="none" strike="noStrike">
              <a:solidFill>
                <a:srgbClr val="3F3F3F"/>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Trebuchet MS"/>
              <a:buNone/>
            </a:pPr>
            <a:r>
              <a:rPr b="0" i="0" lang="en-US" sz="2430" u="none" cap="none" strike="noStrike">
                <a:solidFill>
                  <a:schemeClr val="accent1"/>
                </a:solidFill>
                <a:latin typeface="Times New Roman"/>
                <a:ea typeface="Times New Roman"/>
                <a:cs typeface="Times New Roman"/>
                <a:sym typeface="Times New Roman"/>
              </a:rPr>
              <a:t>Design Approach </a:t>
            </a:r>
            <a:endParaRPr>
              <a:latin typeface="Times New Roman"/>
              <a:ea typeface="Times New Roman"/>
              <a:cs typeface="Times New Roman"/>
              <a:sym typeface="Times New Roman"/>
            </a:endParaRPr>
          </a:p>
        </p:txBody>
      </p:sp>
      <p:sp>
        <p:nvSpPr>
          <p:cNvPr id="302" name="Google Shape;302;p39"/>
          <p:cNvSpPr txBox="1"/>
          <p:nvPr>
            <p:ph idx="1" type="body"/>
          </p:nvPr>
        </p:nvSpPr>
        <p:spPr>
          <a:xfrm>
            <a:off x="5980980" y="128347"/>
            <a:ext cx="3999900" cy="3416400"/>
          </a:xfrm>
          <a:prstGeom prst="rect">
            <a:avLst/>
          </a:prstGeom>
          <a:noFill/>
          <a:ln>
            <a:noFill/>
          </a:ln>
        </p:spPr>
        <p:txBody>
          <a:bodyPr anchorCtr="0" anchor="t" bIns="91425" lIns="91425" spcFirstLastPara="1" rIns="91425" wrap="square" tIns="91425">
            <a:noAutofit/>
          </a:bodyPr>
          <a:lstStyle/>
          <a:p>
            <a:pPr indent="-257175" lvl="0" marL="257175" marR="0" rtl="0" algn="l">
              <a:lnSpc>
                <a:spcPct val="100000"/>
              </a:lnSpc>
              <a:spcBef>
                <a:spcPts val="0"/>
              </a:spcBef>
              <a:spcAft>
                <a:spcPts val="0"/>
              </a:spcAft>
              <a:buClr>
                <a:schemeClr val="accent1"/>
              </a:buClr>
              <a:buSzPts val="1400"/>
              <a:buFont typeface="Noto Sans Symbols"/>
              <a:buNone/>
            </a:pPr>
            <a:r>
              <a:t/>
            </a:r>
            <a:endParaRPr/>
          </a:p>
          <a:p>
            <a:pPr indent="0" lvl="0" marL="0" rtl="0" algn="l">
              <a:lnSpc>
                <a:spcPct val="100000"/>
              </a:lnSpc>
              <a:spcBef>
                <a:spcPts val="0"/>
              </a:spcBef>
              <a:spcAft>
                <a:spcPts val="0"/>
              </a:spcAft>
              <a:buSzPts val="1400"/>
              <a:buNone/>
            </a:pPr>
            <a:r>
              <a:t/>
            </a:r>
            <a:endParaRPr>
              <a:latin typeface="Times New Roman"/>
              <a:ea typeface="Times New Roman"/>
              <a:cs typeface="Times New Roman"/>
              <a:sym typeface="Times New Roman"/>
            </a:endParaRPr>
          </a:p>
          <a:p>
            <a:pPr indent="-168275" lvl="0" marL="257175" marR="0" rtl="0" algn="l">
              <a:lnSpc>
                <a:spcPct val="100000"/>
              </a:lnSpc>
              <a:spcBef>
                <a:spcPts val="0"/>
              </a:spcBef>
              <a:spcAft>
                <a:spcPts val="0"/>
              </a:spcAft>
              <a:buClr>
                <a:schemeClr val="accent1"/>
              </a:buClr>
              <a:buSzPts val="1400"/>
              <a:buFont typeface="Noto Sans Symbols"/>
              <a:buNone/>
            </a:pPr>
            <a:r>
              <a:t/>
            </a:r>
            <a:endParaRPr b="0" i="0" sz="1400" u="none" cap="none" strike="noStrike">
              <a:solidFill>
                <a:srgbClr val="3F3F3F"/>
              </a:solidFill>
              <a:latin typeface="Trebuchet MS"/>
              <a:ea typeface="Trebuchet MS"/>
              <a:cs typeface="Trebuchet MS"/>
              <a:sym typeface="Trebuchet MS"/>
            </a:endParaRPr>
          </a:p>
          <a:p>
            <a:pPr indent="-196850" lvl="0" marL="285750" marR="0" rtl="0" algn="l">
              <a:lnSpc>
                <a:spcPct val="100000"/>
              </a:lnSpc>
              <a:spcBef>
                <a:spcPts val="0"/>
              </a:spcBef>
              <a:spcAft>
                <a:spcPts val="0"/>
              </a:spcAft>
              <a:buClr>
                <a:schemeClr val="accent1"/>
              </a:buClr>
              <a:buSzPts val="1400"/>
              <a:buFont typeface="Noto Sans Symbols"/>
              <a:buNone/>
            </a:pPr>
            <a:r>
              <a:t/>
            </a:r>
            <a:endParaRPr b="0" i="0" sz="1400" u="none" cap="none" strike="noStrike">
              <a:solidFill>
                <a:srgbClr val="3F3F3F"/>
              </a:solidFill>
              <a:latin typeface="Trebuchet MS"/>
              <a:ea typeface="Trebuchet MS"/>
              <a:cs typeface="Trebuchet MS"/>
              <a:sym typeface="Trebuchet MS"/>
            </a:endParaRPr>
          </a:p>
          <a:p>
            <a:pPr indent="-168275" lvl="0" marL="257175" marR="0" rtl="0" algn="l">
              <a:lnSpc>
                <a:spcPct val="100000"/>
              </a:lnSpc>
              <a:spcBef>
                <a:spcPts val="0"/>
              </a:spcBef>
              <a:spcAft>
                <a:spcPts val="0"/>
              </a:spcAft>
              <a:buClr>
                <a:schemeClr val="accent1"/>
              </a:buClr>
              <a:buSzPts val="1400"/>
              <a:buFont typeface="Noto Sans Symbols"/>
              <a:buNone/>
            </a:pPr>
            <a:r>
              <a:t/>
            </a:r>
            <a:endParaRPr b="0" i="0" sz="1400" u="none" cap="none" strike="noStrike">
              <a:solidFill>
                <a:srgbClr val="3F3F3F"/>
              </a:solidFill>
              <a:latin typeface="Trebuchet MS"/>
              <a:ea typeface="Trebuchet MS"/>
              <a:cs typeface="Trebuchet MS"/>
              <a:sym typeface="Trebuchet MS"/>
            </a:endParaRPr>
          </a:p>
          <a:p>
            <a:pPr indent="-168275" lvl="0" marL="257175" marR="0" rtl="0" algn="l">
              <a:lnSpc>
                <a:spcPct val="100000"/>
              </a:lnSpc>
              <a:spcBef>
                <a:spcPts val="0"/>
              </a:spcBef>
              <a:spcAft>
                <a:spcPts val="0"/>
              </a:spcAft>
              <a:buClr>
                <a:schemeClr val="accent1"/>
              </a:buClr>
              <a:buSzPts val="1400"/>
              <a:buFont typeface="Noto Sans Symbols"/>
              <a:buNone/>
            </a:pPr>
            <a:r>
              <a:t/>
            </a:r>
            <a:endParaRPr b="0" i="0" sz="1400" u="none" cap="none" strike="noStrike">
              <a:solidFill>
                <a:srgbClr val="3F3F3F"/>
              </a:solidFill>
              <a:latin typeface="Trebuchet MS"/>
              <a:ea typeface="Trebuchet MS"/>
              <a:cs typeface="Trebuchet MS"/>
              <a:sym typeface="Trebuchet MS"/>
            </a:endParaRPr>
          </a:p>
        </p:txBody>
      </p:sp>
      <p:sp>
        <p:nvSpPr>
          <p:cNvPr id="303" name="Google Shape;303;p39"/>
          <p:cNvSpPr/>
          <p:nvPr/>
        </p:nvSpPr>
        <p:spPr>
          <a:xfrm>
            <a:off x="772897" y="1611210"/>
            <a:ext cx="1289241" cy="773545"/>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400" u="none" cap="none" strike="noStrike">
                <a:solidFill>
                  <a:schemeClr val="lt1"/>
                </a:solidFill>
                <a:latin typeface="Arial"/>
                <a:ea typeface="Arial"/>
                <a:cs typeface="Arial"/>
                <a:sym typeface="Arial"/>
              </a:rPr>
              <a:t>Research Various Boat designs</a:t>
            </a:r>
            <a:endParaRPr/>
          </a:p>
        </p:txBody>
      </p:sp>
      <p:sp>
        <p:nvSpPr>
          <p:cNvPr id="304" name="Google Shape;304;p39"/>
          <p:cNvSpPr/>
          <p:nvPr/>
        </p:nvSpPr>
        <p:spPr>
          <a:xfrm>
            <a:off x="2191062" y="1843274"/>
            <a:ext cx="386772" cy="309417"/>
          </a:xfrm>
          <a:prstGeom prst="rightArrow">
            <a:avLst>
              <a:gd fmla="val 50000" name="adj1"/>
              <a:gd fmla="val 50000" name="adj2"/>
            </a:avLst>
          </a:prstGeom>
          <a:solidFill>
            <a:srgbClr val="C6DDAA"/>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5" name="Google Shape;305;p39"/>
          <p:cNvSpPr/>
          <p:nvPr/>
        </p:nvSpPr>
        <p:spPr>
          <a:xfrm>
            <a:off x="2706758" y="1611210"/>
            <a:ext cx="1289241" cy="773545"/>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400" u="none" cap="none" strike="noStrike">
                <a:solidFill>
                  <a:schemeClr val="lt1"/>
                </a:solidFill>
                <a:latin typeface="Arial"/>
                <a:ea typeface="Arial"/>
                <a:cs typeface="Arial"/>
                <a:sym typeface="Arial"/>
              </a:rPr>
              <a:t>Preliminary Boat designs</a:t>
            </a:r>
            <a:endParaRPr/>
          </a:p>
        </p:txBody>
      </p:sp>
      <p:sp>
        <p:nvSpPr>
          <p:cNvPr id="306" name="Google Shape;306;p39"/>
          <p:cNvSpPr/>
          <p:nvPr/>
        </p:nvSpPr>
        <p:spPr>
          <a:xfrm>
            <a:off x="4124923" y="1843274"/>
            <a:ext cx="386772" cy="309417"/>
          </a:xfrm>
          <a:prstGeom prst="rightArrow">
            <a:avLst>
              <a:gd fmla="val 50000" name="adj1"/>
              <a:gd fmla="val 50000" name="adj2"/>
            </a:avLst>
          </a:prstGeom>
          <a:solidFill>
            <a:srgbClr val="C6DDAA"/>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07" name="Google Shape;307;p39"/>
          <p:cNvSpPr/>
          <p:nvPr/>
        </p:nvSpPr>
        <p:spPr>
          <a:xfrm>
            <a:off x="4640619" y="1611210"/>
            <a:ext cx="1289241" cy="773545"/>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400" u="none" cap="none" strike="noStrike">
                <a:solidFill>
                  <a:schemeClr val="lt1"/>
                </a:solidFill>
                <a:latin typeface="Arial"/>
                <a:ea typeface="Arial"/>
                <a:cs typeface="Arial"/>
                <a:sym typeface="Arial"/>
              </a:rPr>
              <a:t>Weight Calculations</a:t>
            </a:r>
            <a:endParaRPr/>
          </a:p>
        </p:txBody>
      </p:sp>
      <p:sp>
        <p:nvSpPr>
          <p:cNvPr id="308" name="Google Shape;308;p39"/>
          <p:cNvSpPr/>
          <p:nvPr/>
        </p:nvSpPr>
        <p:spPr>
          <a:xfrm>
            <a:off x="713316" y="2520212"/>
            <a:ext cx="1260496" cy="756298"/>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400" u="none" cap="none" strike="noStrike">
                <a:solidFill>
                  <a:schemeClr val="lt1"/>
                </a:solidFill>
                <a:latin typeface="Arial"/>
                <a:ea typeface="Arial"/>
                <a:cs typeface="Arial"/>
                <a:sym typeface="Arial"/>
              </a:rPr>
              <a:t>Hydrostatic study</a:t>
            </a:r>
            <a:endParaRPr/>
          </a:p>
        </p:txBody>
      </p:sp>
      <p:sp>
        <p:nvSpPr>
          <p:cNvPr id="309" name="Google Shape;309;p39"/>
          <p:cNvSpPr/>
          <p:nvPr/>
        </p:nvSpPr>
        <p:spPr>
          <a:xfrm>
            <a:off x="2099861" y="2747102"/>
            <a:ext cx="378148" cy="302518"/>
          </a:xfrm>
          <a:prstGeom prst="rightArrow">
            <a:avLst>
              <a:gd fmla="val 50000" name="adj1"/>
              <a:gd fmla="val 50000" name="adj2"/>
            </a:avLst>
          </a:prstGeom>
          <a:solidFill>
            <a:srgbClr val="C6DDAA"/>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0" name="Google Shape;310;p39"/>
          <p:cNvSpPr/>
          <p:nvPr/>
        </p:nvSpPr>
        <p:spPr>
          <a:xfrm>
            <a:off x="2604058" y="2520212"/>
            <a:ext cx="1260496" cy="756298"/>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400" u="none" cap="none" strike="noStrike">
                <a:solidFill>
                  <a:schemeClr val="lt1"/>
                </a:solidFill>
                <a:latin typeface="Arial"/>
                <a:ea typeface="Arial"/>
                <a:cs typeface="Arial"/>
                <a:sym typeface="Arial"/>
              </a:rPr>
              <a:t>Fluid dynamics calculations</a:t>
            </a:r>
            <a:endParaRPr/>
          </a:p>
        </p:txBody>
      </p:sp>
      <p:sp>
        <p:nvSpPr>
          <p:cNvPr id="311" name="Google Shape;311;p39"/>
          <p:cNvSpPr/>
          <p:nvPr/>
        </p:nvSpPr>
        <p:spPr>
          <a:xfrm>
            <a:off x="3990603" y="2747102"/>
            <a:ext cx="378148" cy="302518"/>
          </a:xfrm>
          <a:prstGeom prst="rightArrow">
            <a:avLst>
              <a:gd fmla="val 50000" name="adj1"/>
              <a:gd fmla="val 50000" name="adj2"/>
            </a:avLst>
          </a:prstGeom>
          <a:solidFill>
            <a:srgbClr val="C6DDAA"/>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2" name="Google Shape;312;p39"/>
          <p:cNvSpPr/>
          <p:nvPr/>
        </p:nvSpPr>
        <p:spPr>
          <a:xfrm>
            <a:off x="4494800" y="2520212"/>
            <a:ext cx="1260496" cy="756298"/>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400" u="none" cap="none" strike="noStrike">
                <a:solidFill>
                  <a:schemeClr val="lt1"/>
                </a:solidFill>
                <a:latin typeface="Arial"/>
                <a:ea typeface="Arial"/>
                <a:cs typeface="Arial"/>
                <a:sym typeface="Arial"/>
              </a:rPr>
              <a:t>CAD Simulation</a:t>
            </a:r>
            <a:endParaRPr/>
          </a:p>
        </p:txBody>
      </p:sp>
      <p:sp>
        <p:nvSpPr>
          <p:cNvPr id="313" name="Google Shape;313;p39"/>
          <p:cNvSpPr/>
          <p:nvPr/>
        </p:nvSpPr>
        <p:spPr>
          <a:xfrm>
            <a:off x="761086" y="3443425"/>
            <a:ext cx="1465668" cy="8794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600" u="none" cap="none" strike="noStrike">
                <a:solidFill>
                  <a:schemeClr val="lt1"/>
                </a:solidFill>
                <a:latin typeface="Arial"/>
                <a:ea typeface="Arial"/>
                <a:cs typeface="Arial"/>
                <a:sym typeface="Arial"/>
              </a:rPr>
              <a:t>Flow analysis</a:t>
            </a:r>
            <a:endParaRPr/>
          </a:p>
        </p:txBody>
      </p:sp>
      <p:sp>
        <p:nvSpPr>
          <p:cNvPr id="314" name="Google Shape;314;p39"/>
          <p:cNvSpPr/>
          <p:nvPr/>
        </p:nvSpPr>
        <p:spPr>
          <a:xfrm>
            <a:off x="2373320" y="3707245"/>
            <a:ext cx="439700" cy="351760"/>
          </a:xfrm>
          <a:prstGeom prst="rightArrow">
            <a:avLst>
              <a:gd fmla="val 50000" name="adj1"/>
              <a:gd fmla="val 50000" name="adj2"/>
            </a:avLst>
          </a:prstGeom>
          <a:solidFill>
            <a:srgbClr val="C6DDAA"/>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5" name="Google Shape;315;p39"/>
          <p:cNvSpPr/>
          <p:nvPr/>
        </p:nvSpPr>
        <p:spPr>
          <a:xfrm>
            <a:off x="2959586" y="3443425"/>
            <a:ext cx="1465668" cy="8794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600" u="none" cap="none" strike="noStrike">
                <a:solidFill>
                  <a:schemeClr val="lt1"/>
                </a:solidFill>
                <a:latin typeface="Arial"/>
                <a:ea typeface="Arial"/>
                <a:cs typeface="Arial"/>
                <a:sym typeface="Arial"/>
              </a:rPr>
              <a:t>FEM analysis</a:t>
            </a:r>
            <a:endParaRPr/>
          </a:p>
        </p:txBody>
      </p:sp>
      <p:sp>
        <p:nvSpPr>
          <p:cNvPr id="316" name="Google Shape;316;p39"/>
          <p:cNvSpPr/>
          <p:nvPr/>
        </p:nvSpPr>
        <p:spPr>
          <a:xfrm>
            <a:off x="4571820" y="3707245"/>
            <a:ext cx="439700" cy="351760"/>
          </a:xfrm>
          <a:prstGeom prst="rightArrow">
            <a:avLst>
              <a:gd fmla="val 50000" name="adj1"/>
              <a:gd fmla="val 50000" name="adj2"/>
            </a:avLst>
          </a:prstGeom>
          <a:solidFill>
            <a:srgbClr val="C6DDAA"/>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17" name="Google Shape;317;p39"/>
          <p:cNvSpPr/>
          <p:nvPr/>
        </p:nvSpPr>
        <p:spPr>
          <a:xfrm>
            <a:off x="5158086" y="3443425"/>
            <a:ext cx="1465668" cy="879400"/>
          </a:xfrm>
          <a:prstGeom prst="roundRect">
            <a:avLst>
              <a:gd fmla="val 16667" name="adj"/>
            </a:avLst>
          </a:prstGeom>
          <a:solidFill>
            <a:schemeClr val="accen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rPr b="0" i="0" lang="en-US" sz="1600" u="none" cap="none" strike="noStrike">
                <a:solidFill>
                  <a:schemeClr val="lt1"/>
                </a:solidFill>
                <a:latin typeface="Arial"/>
                <a:ea typeface="Arial"/>
                <a:cs typeface="Arial"/>
                <a:sym typeface="Arial"/>
              </a:rPr>
              <a:t>Building a Prototype</a:t>
            </a:r>
            <a:endParaRPr/>
          </a:p>
        </p:txBody>
      </p:sp>
      <p:grpSp>
        <p:nvGrpSpPr>
          <p:cNvPr id="318" name="Google Shape;318;p39"/>
          <p:cNvGrpSpPr/>
          <p:nvPr/>
        </p:nvGrpSpPr>
        <p:grpSpPr>
          <a:xfrm rot="5400000">
            <a:off x="5812714" y="2351414"/>
            <a:ext cx="138510" cy="198022"/>
            <a:chOff x="1701725" y="195523"/>
            <a:chExt cx="326974" cy="382498"/>
          </a:xfrm>
        </p:grpSpPr>
        <p:sp>
          <p:nvSpPr>
            <p:cNvPr id="319" name="Google Shape;319;p39"/>
            <p:cNvSpPr/>
            <p:nvPr/>
          </p:nvSpPr>
          <p:spPr>
            <a:xfrm>
              <a:off x="1701725" y="195523"/>
              <a:ext cx="326974" cy="382498"/>
            </a:xfrm>
            <a:prstGeom prst="rightArrow">
              <a:avLst>
                <a:gd fmla="val 60000" name="adj1"/>
                <a:gd fmla="val 50000" name="adj2"/>
              </a:avLst>
            </a:prstGeom>
            <a:solidFill>
              <a:srgbClr val="C5D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a:off x="1701725" y="272023"/>
              <a:ext cx="228882" cy="22949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321" name="Google Shape;321;p39"/>
          <p:cNvGrpSpPr/>
          <p:nvPr/>
        </p:nvGrpSpPr>
        <p:grpSpPr>
          <a:xfrm rot="5400000">
            <a:off x="1481168" y="3255654"/>
            <a:ext cx="138510" cy="198022"/>
            <a:chOff x="1701725" y="195523"/>
            <a:chExt cx="326974" cy="382498"/>
          </a:xfrm>
        </p:grpSpPr>
        <p:sp>
          <p:nvSpPr>
            <p:cNvPr id="322" name="Google Shape;322;p39"/>
            <p:cNvSpPr/>
            <p:nvPr/>
          </p:nvSpPr>
          <p:spPr>
            <a:xfrm>
              <a:off x="1701725" y="195523"/>
              <a:ext cx="326974" cy="382498"/>
            </a:xfrm>
            <a:prstGeom prst="rightArrow">
              <a:avLst>
                <a:gd fmla="val 60000" name="adj1"/>
                <a:gd fmla="val 50000" name="adj2"/>
              </a:avLst>
            </a:prstGeom>
            <a:solidFill>
              <a:srgbClr val="C5D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1701725" y="272023"/>
              <a:ext cx="228882" cy="22949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40"/>
          <p:cNvSpPr txBox="1"/>
          <p:nvPr>
            <p:ph type="title"/>
          </p:nvPr>
        </p:nvSpPr>
        <p:spPr>
          <a:xfrm>
            <a:off x="541867" y="426539"/>
            <a:ext cx="6447501" cy="990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2700"/>
              <a:buFont typeface="Trebuchet MS"/>
              <a:buNone/>
            </a:pPr>
            <a:r>
              <a:rPr lang="en-US" sz="2800">
                <a:latin typeface="Times New Roman"/>
                <a:ea typeface="Times New Roman"/>
                <a:cs typeface="Times New Roman"/>
                <a:sym typeface="Times New Roman"/>
              </a:rPr>
              <a:t>Design Approach (Continued)</a:t>
            </a:r>
            <a:endParaRPr>
              <a:latin typeface="Times New Roman"/>
              <a:ea typeface="Times New Roman"/>
              <a:cs typeface="Times New Roman"/>
              <a:sym typeface="Times New Roman"/>
            </a:endParaRPr>
          </a:p>
        </p:txBody>
      </p:sp>
      <p:grpSp>
        <p:nvGrpSpPr>
          <p:cNvPr id="329" name="Google Shape;329;p40"/>
          <p:cNvGrpSpPr/>
          <p:nvPr/>
        </p:nvGrpSpPr>
        <p:grpSpPr>
          <a:xfrm>
            <a:off x="5181925" y="1803853"/>
            <a:ext cx="1555023" cy="1478280"/>
            <a:chOff x="1337614" y="206044"/>
            <a:chExt cx="1267968" cy="1267968"/>
          </a:xfrm>
        </p:grpSpPr>
        <p:sp>
          <p:nvSpPr>
            <p:cNvPr id="330" name="Google Shape;330;p40"/>
            <p:cNvSpPr/>
            <p:nvPr/>
          </p:nvSpPr>
          <p:spPr>
            <a:xfrm>
              <a:off x="1337614" y="206044"/>
              <a:ext cx="1267968" cy="1267968"/>
            </a:xfrm>
            <a:prstGeom prst="roundRect">
              <a:avLst>
                <a:gd fmla="val 16667" name="adj"/>
              </a:avLst>
            </a:prstGeom>
            <a:solidFill>
              <a:srgbClr val="90C22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0"/>
            <p:cNvSpPr/>
            <p:nvPr/>
          </p:nvSpPr>
          <p:spPr>
            <a:xfrm>
              <a:off x="1399511" y="267941"/>
              <a:ext cx="1144174" cy="114417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i="0" lang="en-US" sz="1200" u="none" cap="none" strike="noStrike">
                  <a:solidFill>
                    <a:schemeClr val="lt1"/>
                  </a:solidFill>
                  <a:latin typeface="Arial"/>
                  <a:ea typeface="Arial"/>
                  <a:cs typeface="Arial"/>
                  <a:sym typeface="Arial"/>
                </a:rPr>
                <a:t>Navigation System</a:t>
              </a:r>
              <a:endParaRPr/>
            </a:p>
          </p:txBody>
        </p:sp>
      </p:grpSp>
      <p:grpSp>
        <p:nvGrpSpPr>
          <p:cNvPr id="332" name="Google Shape;332;p40"/>
          <p:cNvGrpSpPr/>
          <p:nvPr/>
        </p:nvGrpSpPr>
        <p:grpSpPr>
          <a:xfrm>
            <a:off x="2906486" y="1815903"/>
            <a:ext cx="1498617" cy="1478280"/>
            <a:chOff x="2827477" y="206044"/>
            <a:chExt cx="1267968" cy="1267968"/>
          </a:xfrm>
        </p:grpSpPr>
        <p:sp>
          <p:nvSpPr>
            <p:cNvPr id="333" name="Google Shape;333;p40"/>
            <p:cNvSpPr/>
            <p:nvPr/>
          </p:nvSpPr>
          <p:spPr>
            <a:xfrm>
              <a:off x="2827477" y="206044"/>
              <a:ext cx="1267968" cy="1267968"/>
            </a:xfrm>
            <a:prstGeom prst="roundRect">
              <a:avLst>
                <a:gd fmla="val 16667" name="adj"/>
              </a:avLst>
            </a:prstGeom>
            <a:solidFill>
              <a:srgbClr val="90C22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0"/>
            <p:cNvSpPr/>
            <p:nvPr/>
          </p:nvSpPr>
          <p:spPr>
            <a:xfrm>
              <a:off x="2889374" y="267941"/>
              <a:ext cx="1144174" cy="114417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i="0" lang="en-US" sz="1200" u="none" cap="none" strike="noStrike">
                  <a:solidFill>
                    <a:schemeClr val="lt1"/>
                  </a:solidFill>
                  <a:latin typeface="Arial"/>
                  <a:ea typeface="Arial"/>
                  <a:cs typeface="Arial"/>
                  <a:sym typeface="Arial"/>
                </a:rPr>
                <a:t>Image Recognition </a:t>
              </a:r>
              <a:endParaRPr b="0" i="0" sz="1200" u="none" cap="none" strike="noStrike">
                <a:solidFill>
                  <a:schemeClr val="lt1"/>
                </a:solidFill>
                <a:latin typeface="Arial"/>
                <a:ea typeface="Arial"/>
                <a:cs typeface="Arial"/>
                <a:sym typeface="Arial"/>
              </a:endParaRPr>
            </a:p>
          </p:txBody>
        </p:sp>
      </p:grpSp>
      <p:grpSp>
        <p:nvGrpSpPr>
          <p:cNvPr id="335" name="Google Shape;335;p40"/>
          <p:cNvGrpSpPr/>
          <p:nvPr/>
        </p:nvGrpSpPr>
        <p:grpSpPr>
          <a:xfrm>
            <a:off x="667133" y="1815903"/>
            <a:ext cx="1462531" cy="1478280"/>
            <a:chOff x="2800337" y="1695907"/>
            <a:chExt cx="1267968" cy="1267968"/>
          </a:xfrm>
        </p:grpSpPr>
        <p:sp>
          <p:nvSpPr>
            <p:cNvPr id="336" name="Google Shape;336;p40"/>
            <p:cNvSpPr/>
            <p:nvPr/>
          </p:nvSpPr>
          <p:spPr>
            <a:xfrm>
              <a:off x="2800337" y="1695907"/>
              <a:ext cx="1267968" cy="1267968"/>
            </a:xfrm>
            <a:prstGeom prst="roundRect">
              <a:avLst>
                <a:gd fmla="val 16667" name="adj"/>
              </a:avLst>
            </a:prstGeom>
            <a:solidFill>
              <a:srgbClr val="90C22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a:off x="2889374" y="1757804"/>
              <a:ext cx="1144174" cy="1144174"/>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rPr b="0" i="0" lang="en-US" sz="1200" u="none" cap="none" strike="noStrike">
                  <a:solidFill>
                    <a:schemeClr val="lt1"/>
                  </a:solidFill>
                  <a:latin typeface="Arial"/>
                  <a:ea typeface="Arial"/>
                  <a:cs typeface="Arial"/>
                  <a:sym typeface="Arial"/>
                </a:rPr>
                <a:t>Electrical components/ Power Analysis</a:t>
              </a:r>
              <a:endParaRPr b="0" i="0" sz="1200" u="none" cap="none" strike="noStrike">
                <a:solidFill>
                  <a:schemeClr val="lt1"/>
                </a:solidFill>
                <a:latin typeface="Arial"/>
                <a:ea typeface="Arial"/>
                <a:cs typeface="Arial"/>
                <a:sym typeface="Arial"/>
              </a:endParaRPr>
            </a:p>
          </p:txBody>
        </p:sp>
      </p:grpSp>
      <p:grpSp>
        <p:nvGrpSpPr>
          <p:cNvPr id="338" name="Google Shape;338;p40"/>
          <p:cNvGrpSpPr/>
          <p:nvPr/>
        </p:nvGrpSpPr>
        <p:grpSpPr>
          <a:xfrm>
            <a:off x="2378070" y="2363794"/>
            <a:ext cx="326974" cy="382498"/>
            <a:chOff x="1701725" y="195523"/>
            <a:chExt cx="326974" cy="382498"/>
          </a:xfrm>
        </p:grpSpPr>
        <p:sp>
          <p:nvSpPr>
            <p:cNvPr id="339" name="Google Shape;339;p40"/>
            <p:cNvSpPr/>
            <p:nvPr/>
          </p:nvSpPr>
          <p:spPr>
            <a:xfrm>
              <a:off x="1701725" y="195523"/>
              <a:ext cx="326974" cy="382498"/>
            </a:xfrm>
            <a:prstGeom prst="rightArrow">
              <a:avLst>
                <a:gd fmla="val 60000" name="adj1"/>
                <a:gd fmla="val 50000" name="adj2"/>
              </a:avLst>
            </a:prstGeom>
            <a:solidFill>
              <a:srgbClr val="C5D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1701725" y="272023"/>
              <a:ext cx="228882" cy="22949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grpSp>
        <p:nvGrpSpPr>
          <p:cNvPr id="341" name="Google Shape;341;p40"/>
          <p:cNvGrpSpPr/>
          <p:nvPr/>
        </p:nvGrpSpPr>
        <p:grpSpPr>
          <a:xfrm>
            <a:off x="4605418" y="2363794"/>
            <a:ext cx="326974" cy="382498"/>
            <a:chOff x="1701725" y="195523"/>
            <a:chExt cx="326974" cy="382498"/>
          </a:xfrm>
        </p:grpSpPr>
        <p:sp>
          <p:nvSpPr>
            <p:cNvPr id="342" name="Google Shape;342;p40"/>
            <p:cNvSpPr/>
            <p:nvPr/>
          </p:nvSpPr>
          <p:spPr>
            <a:xfrm>
              <a:off x="1701725" y="195523"/>
              <a:ext cx="326974" cy="382498"/>
            </a:xfrm>
            <a:prstGeom prst="rightArrow">
              <a:avLst>
                <a:gd fmla="val 60000" name="adj1"/>
                <a:gd fmla="val 50000" name="adj2"/>
              </a:avLst>
            </a:prstGeom>
            <a:solidFill>
              <a:srgbClr val="C5D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1701725" y="272023"/>
              <a:ext cx="228882" cy="229498"/>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None/>
              </a:pPr>
              <a:r>
                <a:t/>
              </a:r>
              <a:endParaRPr b="0" i="0" sz="1200" u="none" cap="none" strike="noStrike">
                <a:solidFill>
                  <a:schemeClr val="lt1"/>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p41"/>
          <p:cNvSpPr txBox="1"/>
          <p:nvPr>
            <p:ph type="title"/>
          </p:nvPr>
        </p:nvSpPr>
        <p:spPr>
          <a:xfrm>
            <a:off x="359113" y="44502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Trebuchet MS"/>
              <a:buNone/>
            </a:pPr>
            <a:r>
              <a:rPr b="0" i="0" lang="en-US" sz="2430" u="none" cap="none" strike="noStrike">
                <a:solidFill>
                  <a:schemeClr val="accent1"/>
                </a:solidFill>
                <a:latin typeface="Times New Roman"/>
                <a:ea typeface="Times New Roman"/>
                <a:cs typeface="Times New Roman"/>
                <a:sym typeface="Times New Roman"/>
              </a:rPr>
              <a:t>Tasks</a:t>
            </a:r>
            <a:endParaRPr>
              <a:latin typeface="Times New Roman"/>
              <a:ea typeface="Times New Roman"/>
              <a:cs typeface="Times New Roman"/>
              <a:sym typeface="Times New Roman"/>
            </a:endParaRPr>
          </a:p>
        </p:txBody>
      </p:sp>
      <p:sp>
        <p:nvSpPr>
          <p:cNvPr id="349" name="Google Shape;349;p41"/>
          <p:cNvSpPr txBox="1"/>
          <p:nvPr>
            <p:ph idx="1" type="body"/>
          </p:nvPr>
        </p:nvSpPr>
        <p:spPr>
          <a:xfrm>
            <a:off x="359113" y="1212428"/>
            <a:ext cx="3223980" cy="3447626"/>
          </a:xfrm>
          <a:prstGeom prst="rect">
            <a:avLst/>
          </a:prstGeom>
          <a:noFill/>
          <a:ln>
            <a:noFill/>
          </a:ln>
        </p:spPr>
        <p:txBody>
          <a:bodyPr anchorCtr="0" anchor="t" bIns="91425" lIns="91425" spcFirstLastPara="1" rIns="91425" wrap="square" tIns="91425">
            <a:noAutofit/>
          </a:bodyPr>
          <a:lstStyle/>
          <a:p>
            <a:pPr indent="-257175" lvl="0" marL="257175" rtl="0" algn="l">
              <a:lnSpc>
                <a:spcPct val="100000"/>
              </a:lnSpc>
              <a:spcBef>
                <a:spcPts val="0"/>
              </a:spcBef>
              <a:spcAft>
                <a:spcPts val="0"/>
              </a:spcAft>
              <a:buSzPts val="1400"/>
              <a:buNone/>
            </a:pPr>
            <a:r>
              <a:rPr b="1" i="0" lang="en-US" sz="1800" u="none" cap="none" strike="noStrike">
                <a:solidFill>
                  <a:srgbClr val="3F3F3F"/>
                </a:solidFill>
                <a:latin typeface="Times New Roman"/>
                <a:ea typeface="Times New Roman"/>
                <a:cs typeface="Times New Roman"/>
                <a:sym typeface="Times New Roman"/>
              </a:rPr>
              <a:t>Task 1: </a:t>
            </a:r>
            <a:r>
              <a:rPr lang="en-US" sz="1600">
                <a:latin typeface="Times New Roman"/>
                <a:ea typeface="Times New Roman"/>
                <a:cs typeface="Times New Roman"/>
                <a:sym typeface="Times New Roman"/>
              </a:rPr>
              <a:t>Research Various Boat designs</a:t>
            </a:r>
            <a:endParaRPr sz="1600">
              <a:latin typeface="Times New Roman"/>
              <a:ea typeface="Times New Roman"/>
              <a:cs typeface="Times New Roman"/>
              <a:sym typeface="Times New Roman"/>
            </a:endParaRPr>
          </a:p>
          <a:p>
            <a:pPr indent="-257175" lvl="0" marL="257175" rtl="0" algn="l">
              <a:lnSpc>
                <a:spcPct val="100000"/>
              </a:lnSpc>
              <a:spcBef>
                <a:spcPts val="0"/>
              </a:spcBef>
              <a:spcAft>
                <a:spcPts val="0"/>
              </a:spcAft>
              <a:buSzPts val="1400"/>
              <a:buNone/>
            </a:pPr>
            <a:r>
              <a:rPr b="1" i="0" lang="en-US" sz="1800" u="none" cap="none" strike="noStrike">
                <a:solidFill>
                  <a:srgbClr val="3F3F3F"/>
                </a:solidFill>
                <a:latin typeface="Times New Roman"/>
                <a:ea typeface="Times New Roman"/>
                <a:cs typeface="Times New Roman"/>
                <a:sym typeface="Times New Roman"/>
              </a:rPr>
              <a:t>Task 2: </a:t>
            </a:r>
            <a:r>
              <a:rPr lang="en-US" sz="1800">
                <a:latin typeface="Times New Roman"/>
                <a:ea typeface="Times New Roman"/>
                <a:cs typeface="Times New Roman"/>
                <a:sym typeface="Times New Roman"/>
              </a:rPr>
              <a:t>Preliminary boat design</a:t>
            </a:r>
            <a:endParaRPr/>
          </a:p>
          <a:p>
            <a:pPr indent="-257175" lvl="0" marL="257175" rtl="0" algn="l">
              <a:lnSpc>
                <a:spcPct val="100000"/>
              </a:lnSpc>
              <a:spcBef>
                <a:spcPts val="0"/>
              </a:spcBef>
              <a:spcAft>
                <a:spcPts val="0"/>
              </a:spcAft>
              <a:buSzPts val="1400"/>
              <a:buNone/>
            </a:pPr>
            <a:r>
              <a:rPr b="1" i="0" lang="en-US" sz="1800" u="none" cap="none" strike="noStrike">
                <a:solidFill>
                  <a:srgbClr val="3F3F3F"/>
                </a:solidFill>
                <a:latin typeface="Times New Roman"/>
                <a:ea typeface="Times New Roman"/>
                <a:cs typeface="Times New Roman"/>
                <a:sym typeface="Times New Roman"/>
              </a:rPr>
              <a:t>Task 3: </a:t>
            </a:r>
            <a:r>
              <a:rPr lang="en-US" sz="1800">
                <a:latin typeface="Times New Roman"/>
                <a:ea typeface="Times New Roman"/>
                <a:cs typeface="Times New Roman"/>
                <a:sym typeface="Times New Roman"/>
              </a:rPr>
              <a:t>Weight Calculations</a:t>
            </a:r>
            <a:endParaRPr/>
          </a:p>
          <a:p>
            <a:pPr indent="-257175" lvl="0" marL="257175" rtl="0" algn="l">
              <a:lnSpc>
                <a:spcPct val="100000"/>
              </a:lnSpc>
              <a:spcBef>
                <a:spcPts val="0"/>
              </a:spcBef>
              <a:spcAft>
                <a:spcPts val="0"/>
              </a:spcAft>
              <a:buSzPts val="1400"/>
              <a:buNone/>
            </a:pPr>
            <a:r>
              <a:rPr b="1" i="0" lang="en-US" sz="1800" u="none" cap="none" strike="noStrike">
                <a:solidFill>
                  <a:srgbClr val="3F3F3F"/>
                </a:solidFill>
                <a:latin typeface="Times New Roman"/>
                <a:ea typeface="Times New Roman"/>
                <a:cs typeface="Times New Roman"/>
                <a:sym typeface="Times New Roman"/>
              </a:rPr>
              <a:t>Task 4</a:t>
            </a:r>
            <a:r>
              <a:rPr b="0" i="0" lang="en-US" sz="1800" u="none" cap="none" strike="noStrike">
                <a:solidFill>
                  <a:srgbClr val="3F3F3F"/>
                </a:solidFill>
                <a:latin typeface="Times New Roman"/>
                <a:ea typeface="Times New Roman"/>
                <a:cs typeface="Times New Roman"/>
                <a:sym typeface="Times New Roman"/>
              </a:rPr>
              <a:t>: </a:t>
            </a:r>
            <a:r>
              <a:rPr lang="en-US" sz="1800">
                <a:latin typeface="Times New Roman"/>
                <a:ea typeface="Times New Roman"/>
                <a:cs typeface="Times New Roman"/>
                <a:sym typeface="Times New Roman"/>
              </a:rPr>
              <a:t>Hydrostatic evaluation</a:t>
            </a:r>
            <a:endParaRPr/>
          </a:p>
          <a:p>
            <a:pPr indent="-257175" lvl="0" marL="257175" rtl="0" algn="l">
              <a:lnSpc>
                <a:spcPct val="100000"/>
              </a:lnSpc>
              <a:spcBef>
                <a:spcPts val="0"/>
              </a:spcBef>
              <a:spcAft>
                <a:spcPts val="0"/>
              </a:spcAft>
              <a:buSzPts val="1400"/>
              <a:buNone/>
            </a:pPr>
            <a:r>
              <a:rPr b="1" i="0" lang="en-US" sz="1800" u="none" cap="none" strike="noStrike">
                <a:solidFill>
                  <a:srgbClr val="3F3F3F"/>
                </a:solidFill>
                <a:latin typeface="Times New Roman"/>
                <a:ea typeface="Times New Roman"/>
                <a:cs typeface="Times New Roman"/>
                <a:sym typeface="Times New Roman"/>
              </a:rPr>
              <a:t>Task 5: </a:t>
            </a:r>
            <a:r>
              <a:rPr lang="en-US" sz="1800">
                <a:latin typeface="Times New Roman"/>
                <a:ea typeface="Times New Roman"/>
                <a:cs typeface="Times New Roman"/>
                <a:sym typeface="Times New Roman"/>
              </a:rPr>
              <a:t>Fluid dynamics evaluation</a:t>
            </a:r>
            <a:endParaRPr/>
          </a:p>
          <a:p>
            <a:pPr indent="-257175" lvl="0" marL="257175" rtl="0" algn="l">
              <a:lnSpc>
                <a:spcPct val="100000"/>
              </a:lnSpc>
              <a:spcBef>
                <a:spcPts val="0"/>
              </a:spcBef>
              <a:spcAft>
                <a:spcPts val="0"/>
              </a:spcAft>
              <a:buSzPts val="1400"/>
              <a:buNone/>
            </a:pPr>
            <a:r>
              <a:rPr b="1" i="0" lang="en-US" sz="1800" u="none" cap="none" strike="noStrike">
                <a:solidFill>
                  <a:srgbClr val="3F3F3F"/>
                </a:solidFill>
                <a:latin typeface="Times New Roman"/>
                <a:ea typeface="Times New Roman"/>
                <a:cs typeface="Times New Roman"/>
                <a:sym typeface="Times New Roman"/>
              </a:rPr>
              <a:t>Task 6:</a:t>
            </a:r>
            <a:r>
              <a:rPr b="0" i="0" lang="en-US" sz="1800" u="none" cap="none" strike="noStrike">
                <a:solidFill>
                  <a:srgbClr val="3F3F3F"/>
                </a:solidFill>
                <a:latin typeface="Times New Roman"/>
                <a:ea typeface="Times New Roman"/>
                <a:cs typeface="Times New Roman"/>
                <a:sym typeface="Times New Roman"/>
              </a:rPr>
              <a:t> </a:t>
            </a:r>
            <a:r>
              <a:rPr lang="en-US" sz="1800">
                <a:latin typeface="Times New Roman"/>
                <a:ea typeface="Times New Roman"/>
                <a:cs typeface="Times New Roman"/>
                <a:sym typeface="Times New Roman"/>
              </a:rPr>
              <a:t>CAD simulations</a:t>
            </a:r>
            <a:endParaRPr/>
          </a:p>
          <a:p>
            <a:pPr indent="-257175" lvl="0" marL="257175" rtl="0" algn="l">
              <a:lnSpc>
                <a:spcPct val="100000"/>
              </a:lnSpc>
              <a:spcBef>
                <a:spcPts val="0"/>
              </a:spcBef>
              <a:spcAft>
                <a:spcPts val="0"/>
              </a:spcAft>
              <a:buSzPts val="1400"/>
              <a:buNone/>
            </a:pPr>
            <a:r>
              <a:rPr b="1" lang="en-US" sz="1800">
                <a:latin typeface="Times New Roman"/>
                <a:ea typeface="Times New Roman"/>
                <a:cs typeface="Times New Roman"/>
                <a:sym typeface="Times New Roman"/>
              </a:rPr>
              <a:t>Task 7: </a:t>
            </a:r>
            <a:r>
              <a:rPr lang="en-US" sz="1800">
                <a:latin typeface="Times New Roman"/>
                <a:ea typeface="Times New Roman"/>
                <a:cs typeface="Times New Roman"/>
                <a:sym typeface="Times New Roman"/>
              </a:rPr>
              <a:t>Building the prototype</a:t>
            </a:r>
            <a:endParaRPr>
              <a:latin typeface="Times New Roman"/>
              <a:ea typeface="Times New Roman"/>
              <a:cs typeface="Times New Roman"/>
              <a:sym typeface="Times New Roman"/>
            </a:endParaRPr>
          </a:p>
        </p:txBody>
      </p:sp>
      <p:sp>
        <p:nvSpPr>
          <p:cNvPr id="350" name="Google Shape;350;p41"/>
          <p:cNvSpPr txBox="1"/>
          <p:nvPr>
            <p:ph idx="2" type="body"/>
          </p:nvPr>
        </p:nvSpPr>
        <p:spPr>
          <a:xfrm>
            <a:off x="3534219" y="1151467"/>
            <a:ext cx="2758208" cy="3508586"/>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US" sz="1800">
                <a:latin typeface="Times New Roman"/>
                <a:ea typeface="Times New Roman"/>
                <a:cs typeface="Times New Roman"/>
                <a:sym typeface="Times New Roman"/>
              </a:rPr>
              <a:t>Task 1. </a:t>
            </a:r>
            <a:r>
              <a:rPr lang="en-US" sz="1800">
                <a:latin typeface="Times New Roman"/>
                <a:ea typeface="Times New Roman"/>
                <a:cs typeface="Times New Roman"/>
                <a:sym typeface="Times New Roman"/>
              </a:rPr>
              <a:t>Research various design</a:t>
            </a:r>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 approach</a:t>
            </a:r>
            <a:endParaRPr/>
          </a:p>
          <a:p>
            <a:pPr indent="0" lvl="0" marL="0" rtl="0" algn="l">
              <a:lnSpc>
                <a:spcPct val="100000"/>
              </a:lnSpc>
              <a:spcBef>
                <a:spcPts val="0"/>
              </a:spcBef>
              <a:spcAft>
                <a:spcPts val="0"/>
              </a:spcAft>
              <a:buSzPts val="1400"/>
              <a:buNone/>
            </a:pPr>
            <a:r>
              <a:rPr b="1" lang="en-US" sz="1800">
                <a:latin typeface="Times New Roman"/>
                <a:ea typeface="Times New Roman"/>
                <a:cs typeface="Times New Roman"/>
                <a:sym typeface="Times New Roman"/>
              </a:rPr>
              <a:t>Task 2</a:t>
            </a:r>
            <a:r>
              <a:rPr lang="en-US" sz="1800">
                <a:latin typeface="Times New Roman"/>
                <a:ea typeface="Times New Roman"/>
                <a:cs typeface="Times New Roman"/>
                <a:sym typeface="Times New Roman"/>
              </a:rPr>
              <a:t>. Power Analysis/Component</a:t>
            </a:r>
            <a:endParaRPr/>
          </a:p>
          <a:p>
            <a:pPr indent="0" lvl="0" marL="0" rtl="0" algn="l">
              <a:lnSpc>
                <a:spcPct val="100000"/>
              </a:lnSpc>
              <a:spcBef>
                <a:spcPts val="0"/>
              </a:spcBef>
              <a:spcAft>
                <a:spcPts val="0"/>
              </a:spcAft>
              <a:buSzPts val="1400"/>
              <a:buNone/>
            </a:pPr>
            <a:r>
              <a:rPr b="1" lang="en-US" sz="1800">
                <a:latin typeface="Times New Roman"/>
                <a:ea typeface="Times New Roman"/>
                <a:cs typeface="Times New Roman"/>
                <a:sym typeface="Times New Roman"/>
              </a:rPr>
              <a:t>Task 3. </a:t>
            </a:r>
            <a:r>
              <a:rPr lang="en-US" sz="1800">
                <a:latin typeface="Times New Roman"/>
                <a:ea typeface="Times New Roman"/>
                <a:cs typeface="Times New Roman"/>
                <a:sym typeface="Times New Roman"/>
              </a:rPr>
              <a:t>Image Recognition System </a:t>
            </a:r>
            <a:endParaRPr b="1" sz="1800">
              <a:latin typeface="Times New Roman"/>
              <a:ea typeface="Times New Roman"/>
              <a:cs typeface="Times New Roman"/>
              <a:sym typeface="Times New Roman"/>
            </a:endParaRPr>
          </a:p>
          <a:p>
            <a:pPr indent="0" lvl="0" marL="0" rtl="0" algn="l">
              <a:lnSpc>
                <a:spcPct val="100000"/>
              </a:lnSpc>
              <a:spcBef>
                <a:spcPts val="0"/>
              </a:spcBef>
              <a:spcAft>
                <a:spcPts val="0"/>
              </a:spcAft>
              <a:buSzPts val="1400"/>
              <a:buNone/>
            </a:pPr>
            <a:r>
              <a:rPr b="1" lang="en-US" sz="1800">
                <a:latin typeface="Times New Roman"/>
                <a:ea typeface="Times New Roman"/>
                <a:cs typeface="Times New Roman"/>
                <a:sym typeface="Times New Roman"/>
              </a:rPr>
              <a:t>Task 4. </a:t>
            </a:r>
            <a:r>
              <a:rPr lang="en-US" sz="1800">
                <a:latin typeface="Times New Roman"/>
                <a:ea typeface="Times New Roman"/>
                <a:cs typeface="Times New Roman"/>
                <a:sym typeface="Times New Roman"/>
              </a:rPr>
              <a:t>Navigation System</a:t>
            </a:r>
            <a:endParaRPr/>
          </a:p>
          <a:p>
            <a:pPr indent="0" lvl="0" marL="0" rtl="0" algn="l">
              <a:lnSpc>
                <a:spcPct val="100000"/>
              </a:lnSpc>
              <a:spcBef>
                <a:spcPts val="0"/>
              </a:spcBef>
              <a:spcAft>
                <a:spcPts val="0"/>
              </a:spcAft>
              <a:buSzPts val="1400"/>
              <a:buNone/>
            </a:pPr>
            <a:r>
              <a:rPr b="1" lang="en-US" sz="1800">
                <a:latin typeface="Times New Roman"/>
                <a:ea typeface="Times New Roman"/>
                <a:cs typeface="Times New Roman"/>
                <a:sym typeface="Times New Roman"/>
              </a:rPr>
              <a:t>Task 5. </a:t>
            </a:r>
            <a:r>
              <a:rPr lang="en-US" sz="1800">
                <a:latin typeface="Times New Roman"/>
                <a:ea typeface="Times New Roman"/>
                <a:cs typeface="Times New Roman"/>
                <a:sym typeface="Times New Roman"/>
              </a:rPr>
              <a:t>Assemble the component</a:t>
            </a:r>
            <a:endParaRPr sz="18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